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81" r:id="rId3"/>
    <p:sldId id="268" r:id="rId4"/>
    <p:sldId id="259" r:id="rId5"/>
    <p:sldId id="270" r:id="rId6"/>
    <p:sldId id="265" r:id="rId7"/>
    <p:sldId id="280" r:id="rId8"/>
    <p:sldId id="261" r:id="rId9"/>
    <p:sldId id="282" r:id="rId10"/>
    <p:sldId id="258" r:id="rId11"/>
    <p:sldId id="262" r:id="rId12"/>
    <p:sldId id="269" r:id="rId13"/>
    <p:sldId id="286" r:id="rId14"/>
    <p:sldId id="287" r:id="rId15"/>
    <p:sldId id="263" r:id="rId16"/>
    <p:sldId id="28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5A67FE-8DB8-4815-B289-759F7F8A7088}" v="14" dt="2025-08-31T21:08:59.7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76" autoAdjust="0"/>
    <p:restoredTop sz="94660"/>
  </p:normalViewPr>
  <p:slideViewPr>
    <p:cSldViewPr>
      <p:cViewPr varScale="1">
        <p:scale>
          <a:sx n="77" d="100"/>
          <a:sy n="77" d="100"/>
        </p:scale>
        <p:origin x="1579"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Matthews" userId="bc790ee2-414c-4f07-8772-e116387951ef" providerId="ADAL" clId="{395A67FE-8DB8-4815-B289-759F7F8A7088}"/>
    <pc:docChg chg="undo custSel addSld delSld modSld sldOrd">
      <pc:chgData name="Sarah Matthews" userId="bc790ee2-414c-4f07-8772-e116387951ef" providerId="ADAL" clId="{395A67FE-8DB8-4815-B289-759F7F8A7088}" dt="2025-09-03T08:38:19.443" v="1740" actId="1076"/>
      <pc:docMkLst>
        <pc:docMk/>
      </pc:docMkLst>
      <pc:sldChg chg="modSp mod">
        <pc:chgData name="Sarah Matthews" userId="bc790ee2-414c-4f07-8772-e116387951ef" providerId="ADAL" clId="{395A67FE-8DB8-4815-B289-759F7F8A7088}" dt="2025-08-12T20:33:34.847" v="3" actId="20577"/>
        <pc:sldMkLst>
          <pc:docMk/>
          <pc:sldMk cId="884647395" sldId="256"/>
        </pc:sldMkLst>
        <pc:spChg chg="mod">
          <ac:chgData name="Sarah Matthews" userId="bc790ee2-414c-4f07-8772-e116387951ef" providerId="ADAL" clId="{395A67FE-8DB8-4815-B289-759F7F8A7088}" dt="2025-08-12T20:33:34.847" v="3" actId="20577"/>
          <ac:spMkLst>
            <pc:docMk/>
            <pc:sldMk cId="884647395" sldId="256"/>
            <ac:spMk id="2" creationId="{00000000-0000-0000-0000-000000000000}"/>
          </ac:spMkLst>
        </pc:spChg>
      </pc:sldChg>
      <pc:sldChg chg="delSp mod">
        <pc:chgData name="Sarah Matthews" userId="bc790ee2-414c-4f07-8772-e116387951ef" providerId="ADAL" clId="{395A67FE-8DB8-4815-B289-759F7F8A7088}" dt="2025-08-31T20:36:40.537" v="603" actId="478"/>
        <pc:sldMkLst>
          <pc:docMk/>
          <pc:sldMk cId="3698993479" sldId="259"/>
        </pc:sldMkLst>
      </pc:sldChg>
      <pc:sldChg chg="delSp modSp mod">
        <pc:chgData name="Sarah Matthews" userId="bc790ee2-414c-4f07-8772-e116387951ef" providerId="ADAL" clId="{395A67FE-8DB8-4815-B289-759F7F8A7088}" dt="2025-09-03T08:38:19.443" v="1740" actId="1076"/>
        <pc:sldMkLst>
          <pc:docMk/>
          <pc:sldMk cId="1669942609" sldId="261"/>
        </pc:sldMkLst>
        <pc:spChg chg="mod">
          <ac:chgData name="Sarah Matthews" userId="bc790ee2-414c-4f07-8772-e116387951ef" providerId="ADAL" clId="{395A67FE-8DB8-4815-B289-759F7F8A7088}" dt="2025-09-03T08:38:13.915" v="1738" actId="20577"/>
          <ac:spMkLst>
            <pc:docMk/>
            <pc:sldMk cId="1669942609" sldId="261"/>
            <ac:spMk id="3" creationId="{00000000-0000-0000-0000-000000000000}"/>
          </ac:spMkLst>
        </pc:spChg>
        <pc:picChg chg="mod">
          <ac:chgData name="Sarah Matthews" userId="bc790ee2-414c-4f07-8772-e116387951ef" providerId="ADAL" clId="{395A67FE-8DB8-4815-B289-759F7F8A7088}" dt="2025-08-31T20:55:27.694" v="1015" actId="1076"/>
          <ac:picMkLst>
            <pc:docMk/>
            <pc:sldMk cId="1669942609" sldId="261"/>
            <ac:picMk id="5" creationId="{AAA0455D-F5AF-CF93-3627-89AABA322D08}"/>
          </ac:picMkLst>
        </pc:picChg>
        <pc:picChg chg="mod">
          <ac:chgData name="Sarah Matthews" userId="bc790ee2-414c-4f07-8772-e116387951ef" providerId="ADAL" clId="{395A67FE-8DB8-4815-B289-759F7F8A7088}" dt="2025-09-03T08:38:19.443" v="1740" actId="1076"/>
          <ac:picMkLst>
            <pc:docMk/>
            <pc:sldMk cId="1669942609" sldId="261"/>
            <ac:picMk id="8" creationId="{E436AE0D-BD56-E4CC-94AF-A8925EEA90E7}"/>
          </ac:picMkLst>
        </pc:picChg>
      </pc:sldChg>
      <pc:sldChg chg="modSp mod">
        <pc:chgData name="Sarah Matthews" userId="bc790ee2-414c-4f07-8772-e116387951ef" providerId="ADAL" clId="{395A67FE-8DB8-4815-B289-759F7F8A7088}" dt="2025-08-31T20:56:27.535" v="1039" actId="20577"/>
        <pc:sldMkLst>
          <pc:docMk/>
          <pc:sldMk cId="3357026991" sldId="262"/>
        </pc:sldMkLst>
        <pc:spChg chg="mod">
          <ac:chgData name="Sarah Matthews" userId="bc790ee2-414c-4f07-8772-e116387951ef" providerId="ADAL" clId="{395A67FE-8DB8-4815-B289-759F7F8A7088}" dt="2025-08-31T20:56:27.535" v="1039" actId="20577"/>
          <ac:spMkLst>
            <pc:docMk/>
            <pc:sldMk cId="3357026991" sldId="262"/>
            <ac:spMk id="3" creationId="{C256E335-21A1-048F-BE73-9392C1477576}"/>
          </ac:spMkLst>
        </pc:spChg>
      </pc:sldChg>
      <pc:sldChg chg="ord">
        <pc:chgData name="Sarah Matthews" userId="bc790ee2-414c-4f07-8772-e116387951ef" providerId="ADAL" clId="{395A67FE-8DB8-4815-B289-759F7F8A7088}" dt="2025-08-31T21:09:18.722" v="1594"/>
        <pc:sldMkLst>
          <pc:docMk/>
          <pc:sldMk cId="817225438" sldId="263"/>
        </pc:sldMkLst>
      </pc:sldChg>
      <pc:sldChg chg="del">
        <pc:chgData name="Sarah Matthews" userId="bc790ee2-414c-4f07-8772-e116387951ef" providerId="ADAL" clId="{395A67FE-8DB8-4815-B289-759F7F8A7088}" dt="2025-08-31T21:06:09.541" v="1589" actId="47"/>
        <pc:sldMkLst>
          <pc:docMk/>
          <pc:sldMk cId="2374919809" sldId="264"/>
        </pc:sldMkLst>
      </pc:sldChg>
      <pc:sldChg chg="addSp delSp modSp mod">
        <pc:chgData name="Sarah Matthews" userId="bc790ee2-414c-4f07-8772-e116387951ef" providerId="ADAL" clId="{395A67FE-8DB8-4815-B289-759F7F8A7088}" dt="2025-08-31T20:53:47.478" v="870" actId="1076"/>
        <pc:sldMkLst>
          <pc:docMk/>
          <pc:sldMk cId="3246422197" sldId="265"/>
        </pc:sldMkLst>
        <pc:picChg chg="add mod">
          <ac:chgData name="Sarah Matthews" userId="bc790ee2-414c-4f07-8772-e116387951ef" providerId="ADAL" clId="{395A67FE-8DB8-4815-B289-759F7F8A7088}" dt="2025-08-31T20:53:47.478" v="870" actId="1076"/>
          <ac:picMkLst>
            <pc:docMk/>
            <pc:sldMk cId="3246422197" sldId="265"/>
            <ac:picMk id="6" creationId="{94210ED3-558A-C50E-3590-F4E3AA8049BC}"/>
          </ac:picMkLst>
        </pc:picChg>
      </pc:sldChg>
      <pc:sldChg chg="delSp modSp mod">
        <pc:chgData name="Sarah Matthews" userId="bc790ee2-414c-4f07-8772-e116387951ef" providerId="ADAL" clId="{395A67FE-8DB8-4815-B289-759F7F8A7088}" dt="2025-09-02T18:30:51.178" v="1624" actId="20577"/>
        <pc:sldMkLst>
          <pc:docMk/>
          <pc:sldMk cId="3149454682" sldId="268"/>
        </pc:sldMkLst>
        <pc:spChg chg="mod">
          <ac:chgData name="Sarah Matthews" userId="bc790ee2-414c-4f07-8772-e116387951ef" providerId="ADAL" clId="{395A67FE-8DB8-4815-B289-759F7F8A7088}" dt="2025-09-02T18:30:51.178" v="1624" actId="20577"/>
          <ac:spMkLst>
            <pc:docMk/>
            <pc:sldMk cId="3149454682" sldId="268"/>
            <ac:spMk id="4" creationId="{E267FE3B-E798-5C2F-0807-835BF8E68F2F}"/>
          </ac:spMkLst>
        </pc:spChg>
      </pc:sldChg>
      <pc:sldChg chg="addSp delSp modSp mod">
        <pc:chgData name="Sarah Matthews" userId="bc790ee2-414c-4f07-8772-e116387951ef" providerId="ADAL" clId="{395A67FE-8DB8-4815-B289-759F7F8A7088}" dt="2025-09-03T08:38:00.289" v="1705" actId="478"/>
        <pc:sldMkLst>
          <pc:docMk/>
          <pc:sldMk cId="836864057" sldId="270"/>
        </pc:sldMkLst>
        <pc:spChg chg="mod">
          <ac:chgData name="Sarah Matthews" userId="bc790ee2-414c-4f07-8772-e116387951ef" providerId="ADAL" clId="{395A67FE-8DB8-4815-B289-759F7F8A7088}" dt="2025-08-31T20:51:25.633" v="806" actId="14100"/>
          <ac:spMkLst>
            <pc:docMk/>
            <pc:sldMk cId="836864057" sldId="270"/>
            <ac:spMk id="3" creationId="{13598015-80C9-E0B7-8E3B-AB4EDC159695}"/>
          </ac:spMkLst>
        </pc:spChg>
        <pc:spChg chg="add mod">
          <ac:chgData name="Sarah Matthews" userId="bc790ee2-414c-4f07-8772-e116387951ef" providerId="ADAL" clId="{395A67FE-8DB8-4815-B289-759F7F8A7088}" dt="2025-08-31T20:51:53.534" v="844" actId="20577"/>
          <ac:spMkLst>
            <pc:docMk/>
            <pc:sldMk cId="836864057" sldId="270"/>
            <ac:spMk id="7" creationId="{7FF07230-C7D0-33F2-1D78-ECD2CC106AC6}"/>
          </ac:spMkLst>
        </pc:spChg>
        <pc:spChg chg="add mod">
          <ac:chgData name="Sarah Matthews" userId="bc790ee2-414c-4f07-8772-e116387951ef" providerId="ADAL" clId="{395A67FE-8DB8-4815-B289-759F7F8A7088}" dt="2025-08-31T20:52:13.852" v="865" actId="114"/>
          <ac:spMkLst>
            <pc:docMk/>
            <pc:sldMk cId="836864057" sldId="270"/>
            <ac:spMk id="8" creationId="{3F336FB1-CC81-16F8-9C0E-B6E1CD28AECB}"/>
          </ac:spMkLst>
        </pc:spChg>
        <pc:picChg chg="add del mod">
          <ac:chgData name="Sarah Matthews" userId="bc790ee2-414c-4f07-8772-e116387951ef" providerId="ADAL" clId="{395A67FE-8DB8-4815-B289-759F7F8A7088}" dt="2025-09-03T08:38:00.289" v="1705" actId="478"/>
          <ac:picMkLst>
            <pc:docMk/>
            <pc:sldMk cId="836864057" sldId="270"/>
            <ac:picMk id="4" creationId="{A2443D4F-CDE4-C859-A1A7-7D08619EB1BE}"/>
          </ac:picMkLst>
        </pc:picChg>
      </pc:sldChg>
      <pc:sldChg chg="del">
        <pc:chgData name="Sarah Matthews" userId="bc790ee2-414c-4f07-8772-e116387951ef" providerId="ADAL" clId="{395A67FE-8DB8-4815-B289-759F7F8A7088}" dt="2025-08-31T21:06:08.129" v="1588" actId="47"/>
        <pc:sldMkLst>
          <pc:docMk/>
          <pc:sldMk cId="3477856295" sldId="279"/>
        </pc:sldMkLst>
      </pc:sldChg>
      <pc:sldChg chg="ord">
        <pc:chgData name="Sarah Matthews" userId="bc790ee2-414c-4f07-8772-e116387951ef" providerId="ADAL" clId="{395A67FE-8DB8-4815-B289-759F7F8A7088}" dt="2025-08-31T20:55:41.333" v="1018"/>
        <pc:sldMkLst>
          <pc:docMk/>
          <pc:sldMk cId="286714554" sldId="280"/>
        </pc:sldMkLst>
      </pc:sldChg>
      <pc:sldChg chg="addSp delSp modSp add mod">
        <pc:chgData name="Sarah Matthews" userId="bc790ee2-414c-4f07-8772-e116387951ef" providerId="ADAL" clId="{395A67FE-8DB8-4815-B289-759F7F8A7088}" dt="2025-08-31T20:40:09.067" v="674" actId="13926"/>
        <pc:sldMkLst>
          <pc:docMk/>
          <pc:sldMk cId="633473628" sldId="281"/>
        </pc:sldMkLst>
        <pc:spChg chg="mod">
          <ac:chgData name="Sarah Matthews" userId="bc790ee2-414c-4f07-8772-e116387951ef" providerId="ADAL" clId="{395A67FE-8DB8-4815-B289-759F7F8A7088}" dt="2025-08-31T20:31:14.237" v="175" actId="20577"/>
          <ac:spMkLst>
            <pc:docMk/>
            <pc:sldMk cId="633473628" sldId="281"/>
            <ac:spMk id="2" creationId="{23AB8A49-F521-41B1-CF50-F80A40DDD8E8}"/>
          </ac:spMkLst>
        </pc:spChg>
        <pc:spChg chg="add mod">
          <ac:chgData name="Sarah Matthews" userId="bc790ee2-414c-4f07-8772-e116387951ef" providerId="ADAL" clId="{395A67FE-8DB8-4815-B289-759F7F8A7088}" dt="2025-08-31T20:33:55.162" v="482" actId="20577"/>
          <ac:spMkLst>
            <pc:docMk/>
            <pc:sldMk cId="633473628" sldId="281"/>
            <ac:spMk id="5" creationId="{99B9D021-717D-AB4F-5F42-E49CEB04D96C}"/>
          </ac:spMkLst>
        </pc:spChg>
        <pc:spChg chg="add mod">
          <ac:chgData name="Sarah Matthews" userId="bc790ee2-414c-4f07-8772-e116387951ef" providerId="ADAL" clId="{395A67FE-8DB8-4815-B289-759F7F8A7088}" dt="2025-08-31T20:34:30.931" v="484" actId="14100"/>
          <ac:spMkLst>
            <pc:docMk/>
            <pc:sldMk cId="633473628" sldId="281"/>
            <ac:spMk id="6" creationId="{6964EF9E-1A37-E86D-AD2D-7F9BA4FCC970}"/>
          </ac:spMkLst>
        </pc:spChg>
        <pc:spChg chg="add mod">
          <ac:chgData name="Sarah Matthews" userId="bc790ee2-414c-4f07-8772-e116387951ef" providerId="ADAL" clId="{395A67FE-8DB8-4815-B289-759F7F8A7088}" dt="2025-08-31T20:40:09.067" v="674" actId="13926"/>
          <ac:spMkLst>
            <pc:docMk/>
            <pc:sldMk cId="633473628" sldId="281"/>
            <ac:spMk id="7" creationId="{BD5D7ACB-5CAE-74B2-80AA-0AEFFF3FD133}"/>
          </ac:spMkLst>
        </pc:spChg>
        <pc:picChg chg="add mod">
          <ac:chgData name="Sarah Matthews" userId="bc790ee2-414c-4f07-8772-e116387951ef" providerId="ADAL" clId="{395A67FE-8DB8-4815-B289-759F7F8A7088}" dt="2025-08-31T20:38:51.203" v="610" actId="1076"/>
          <ac:picMkLst>
            <pc:docMk/>
            <pc:sldMk cId="633473628" sldId="281"/>
            <ac:picMk id="4" creationId="{51A605C7-E736-F31B-5C09-5F27790D458A}"/>
          </ac:picMkLst>
        </pc:picChg>
      </pc:sldChg>
      <pc:sldChg chg="addSp modSp new mod">
        <pc:chgData name="Sarah Matthews" userId="bc790ee2-414c-4f07-8772-e116387951ef" providerId="ADAL" clId="{395A67FE-8DB8-4815-B289-759F7F8A7088}" dt="2025-09-02T18:31:37.402" v="1704" actId="20577"/>
        <pc:sldMkLst>
          <pc:docMk/>
          <pc:sldMk cId="2590053207" sldId="282"/>
        </pc:sldMkLst>
        <pc:spChg chg="mod">
          <ac:chgData name="Sarah Matthews" userId="bc790ee2-414c-4f07-8772-e116387951ef" providerId="ADAL" clId="{395A67FE-8DB8-4815-B289-759F7F8A7088}" dt="2025-08-31T20:59:44.486" v="1381" actId="20577"/>
          <ac:spMkLst>
            <pc:docMk/>
            <pc:sldMk cId="2590053207" sldId="282"/>
            <ac:spMk id="2" creationId="{AE09169D-C758-B5BD-5497-0B8056C2BE8A}"/>
          </ac:spMkLst>
        </pc:spChg>
        <pc:spChg chg="mod">
          <ac:chgData name="Sarah Matthews" userId="bc790ee2-414c-4f07-8772-e116387951ef" providerId="ADAL" clId="{395A67FE-8DB8-4815-B289-759F7F8A7088}" dt="2025-09-02T18:31:37.402" v="1704" actId="20577"/>
          <ac:spMkLst>
            <pc:docMk/>
            <pc:sldMk cId="2590053207" sldId="282"/>
            <ac:spMk id="3" creationId="{4C0ABF4D-0602-689F-DA42-61EAE1D1A1FF}"/>
          </ac:spMkLst>
        </pc:spChg>
        <pc:spChg chg="add">
          <ac:chgData name="Sarah Matthews" userId="bc790ee2-414c-4f07-8772-e116387951ef" providerId="ADAL" clId="{395A67FE-8DB8-4815-B289-759F7F8A7088}" dt="2025-08-31T21:01:27.893" v="1384"/>
          <ac:spMkLst>
            <pc:docMk/>
            <pc:sldMk cId="2590053207" sldId="282"/>
            <ac:spMk id="4" creationId="{693B7E6B-B790-72BB-FB00-266AA7D9D0E0}"/>
          </ac:spMkLst>
        </pc:spChg>
      </pc:sldChg>
      <pc:sldChg chg="new">
        <pc:chgData name="Sarah Matthews" userId="bc790ee2-414c-4f07-8772-e116387951ef" providerId="ADAL" clId="{395A67FE-8DB8-4815-B289-759F7F8A7088}" dt="2025-08-31T21:03:09.378" v="1515" actId="680"/>
        <pc:sldMkLst>
          <pc:docMk/>
          <pc:sldMk cId="2238465794" sldId="283"/>
        </pc:sldMkLst>
      </pc:sldChg>
      <pc:sldChg chg="new del">
        <pc:chgData name="Sarah Matthews" userId="bc790ee2-414c-4f07-8772-e116387951ef" providerId="ADAL" clId="{395A67FE-8DB8-4815-B289-759F7F8A7088}" dt="2025-08-31T21:08:43.142" v="1590" actId="47"/>
        <pc:sldMkLst>
          <pc:docMk/>
          <pc:sldMk cId="2513232826" sldId="284"/>
        </pc:sldMkLst>
      </pc:sldChg>
      <pc:sldChg chg="delSp modSp add del mod ord setBg delDesignElem">
        <pc:chgData name="Sarah Matthews" userId="bc790ee2-414c-4f07-8772-e116387951ef" providerId="ADAL" clId="{395A67FE-8DB8-4815-B289-759F7F8A7088}" dt="2025-08-31T21:03:58.731" v="1526" actId="47"/>
        <pc:sldMkLst>
          <pc:docMk/>
          <pc:sldMk cId="1158615000" sldId="285"/>
        </pc:sldMkLst>
      </pc:sldChg>
      <pc:sldChg chg="delSp modSp add mod setBg delDesignElem">
        <pc:chgData name="Sarah Matthews" userId="bc790ee2-414c-4f07-8772-e116387951ef" providerId="ADAL" clId="{395A67FE-8DB8-4815-B289-759F7F8A7088}" dt="2025-08-31T21:06:02.960" v="1587" actId="122"/>
        <pc:sldMkLst>
          <pc:docMk/>
          <pc:sldMk cId="1181261273" sldId="286"/>
        </pc:sldMkLst>
        <pc:spChg chg="mod">
          <ac:chgData name="Sarah Matthews" userId="bc790ee2-414c-4f07-8772-e116387951ef" providerId="ADAL" clId="{395A67FE-8DB8-4815-B289-759F7F8A7088}" dt="2025-08-31T21:05:12.017" v="1561" actId="27636"/>
          <ac:spMkLst>
            <pc:docMk/>
            <pc:sldMk cId="1181261273" sldId="286"/>
            <ac:spMk id="2" creationId="{34182304-64E6-4FCD-A111-A0E86580B4E4}"/>
          </ac:spMkLst>
        </pc:spChg>
        <pc:spChg chg="mod">
          <ac:chgData name="Sarah Matthews" userId="bc790ee2-414c-4f07-8772-e116387951ef" providerId="ADAL" clId="{395A67FE-8DB8-4815-B289-759F7F8A7088}" dt="2025-08-31T21:05:18.851" v="1565" actId="403"/>
          <ac:spMkLst>
            <pc:docMk/>
            <pc:sldMk cId="1181261273" sldId="286"/>
            <ac:spMk id="5" creationId="{7FAE248D-4055-4D78-8420-DE52310DAD94}"/>
          </ac:spMkLst>
        </pc:spChg>
        <pc:spChg chg="mod">
          <ac:chgData name="Sarah Matthews" userId="bc790ee2-414c-4f07-8772-e116387951ef" providerId="ADAL" clId="{395A67FE-8DB8-4815-B289-759F7F8A7088}" dt="2025-08-31T21:05:45.417" v="1575" actId="27636"/>
          <ac:spMkLst>
            <pc:docMk/>
            <pc:sldMk cId="1181261273" sldId="286"/>
            <ac:spMk id="9" creationId="{669CA018-21BF-4E5A-9A65-DF24EE4FF8AF}"/>
          </ac:spMkLst>
        </pc:spChg>
        <pc:spChg chg="mod">
          <ac:chgData name="Sarah Matthews" userId="bc790ee2-414c-4f07-8772-e116387951ef" providerId="ADAL" clId="{395A67FE-8DB8-4815-B289-759F7F8A7088}" dt="2025-08-31T21:06:02.960" v="1587" actId="122"/>
          <ac:spMkLst>
            <pc:docMk/>
            <pc:sldMk cId="1181261273" sldId="286"/>
            <ac:spMk id="10" creationId="{4E17A81E-84B3-475B-9BBD-CBE68127882A}"/>
          </ac:spMkLst>
        </pc:spChg>
        <pc:picChg chg="mod">
          <ac:chgData name="Sarah Matthews" userId="bc790ee2-414c-4f07-8772-e116387951ef" providerId="ADAL" clId="{395A67FE-8DB8-4815-B289-759F7F8A7088}" dt="2025-08-31T21:05:48.038" v="1576" actId="1076"/>
          <ac:picMkLst>
            <pc:docMk/>
            <pc:sldMk cId="1181261273" sldId="286"/>
            <ac:picMk id="4" creationId="{4E3EB84E-A496-499B-837B-358F87A66512}"/>
          </ac:picMkLst>
        </pc:picChg>
      </pc:sldChg>
      <pc:sldChg chg="delSp add setBg delDesignElem">
        <pc:chgData name="Sarah Matthews" userId="bc790ee2-414c-4f07-8772-e116387951ef" providerId="ADAL" clId="{395A67FE-8DB8-4815-B289-759F7F8A7088}" dt="2025-08-31T21:08:59.700" v="1592"/>
        <pc:sldMkLst>
          <pc:docMk/>
          <pc:sldMk cId="2954411397" sldId="28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BB825F-95A2-48DA-8C3B-1B012C865430}" type="datetimeFigureOut">
              <a:rPr lang="en-GB" smtClean="0"/>
              <a:t>03/09/2025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823676-8607-4D29-BC45-8631EBCA2581}" type="slidenum">
              <a:rPr lang="en-GB" smtClean="0"/>
              <a:t>‹#›</a:t>
            </a:fld>
            <a:endParaRPr lang="en-GB"/>
          </a:p>
        </p:txBody>
      </p:sp>
    </p:spTree>
    <p:extLst>
      <p:ext uri="{BB962C8B-B14F-4D97-AF65-F5344CB8AC3E}">
        <p14:creationId xmlns:p14="http://schemas.microsoft.com/office/powerpoint/2010/main" val="2751761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2823676-8607-4D29-BC45-8631EBCA2581}" type="slidenum">
              <a:rPr lang="en-GB" smtClean="0"/>
              <a:t>4</a:t>
            </a:fld>
            <a:endParaRPr lang="en-GB"/>
          </a:p>
        </p:txBody>
      </p:sp>
    </p:spTree>
    <p:extLst>
      <p:ext uri="{BB962C8B-B14F-4D97-AF65-F5344CB8AC3E}">
        <p14:creationId xmlns:p14="http://schemas.microsoft.com/office/powerpoint/2010/main" val="2295352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2823676-8607-4D29-BC45-8631EBCA2581}" type="slidenum">
              <a:rPr lang="en-GB" smtClean="0"/>
              <a:t>9</a:t>
            </a:fld>
            <a:endParaRPr lang="en-GB"/>
          </a:p>
        </p:txBody>
      </p:sp>
    </p:spTree>
    <p:extLst>
      <p:ext uri="{BB962C8B-B14F-4D97-AF65-F5344CB8AC3E}">
        <p14:creationId xmlns:p14="http://schemas.microsoft.com/office/powerpoint/2010/main" val="840105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78BA95E-659F-4EA8-820B-6271E564AC7A}"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3579797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8BA95E-659F-4EA8-820B-6271E564AC7A}"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3549277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8BA95E-659F-4EA8-820B-6271E564AC7A}"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1542514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78BA95E-659F-4EA8-820B-6271E564AC7A}"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3931950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78BA95E-659F-4EA8-820B-6271E564AC7A}" type="datetimeFigureOut">
              <a:rPr lang="en-GB" smtClean="0"/>
              <a:t>03/09/2025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338235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78BA95E-659F-4EA8-820B-6271E564AC7A}" type="datetimeFigureOut">
              <a:rPr lang="en-GB" smtClean="0"/>
              <a:t>03/09/2025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3295142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BA95E-659F-4EA8-820B-6271E564AC7A}" type="datetimeFigureOut">
              <a:rPr lang="en-GB" smtClean="0"/>
              <a:t>03/09/2025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1997602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BA95E-659F-4EA8-820B-6271E564AC7A}"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1396994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BA95E-659F-4EA8-820B-6271E564AC7A}"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2957679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8BA95E-659F-4EA8-820B-6271E564AC7A}"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1885115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8BA95E-659F-4EA8-820B-6271E564AC7A}"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A32668-3953-40EE-B84F-CD299B395364}" type="slidenum">
              <a:rPr lang="en-GB" smtClean="0"/>
              <a:t>‹#›</a:t>
            </a:fld>
            <a:endParaRPr lang="en-GB"/>
          </a:p>
        </p:txBody>
      </p:sp>
    </p:spTree>
    <p:extLst>
      <p:ext uri="{BB962C8B-B14F-4D97-AF65-F5344CB8AC3E}">
        <p14:creationId xmlns:p14="http://schemas.microsoft.com/office/powerpoint/2010/main" val="4108818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8BA95E-659F-4EA8-820B-6271E564AC7A}" type="datetimeFigureOut">
              <a:rPr lang="en-GB" smtClean="0"/>
              <a:t>03/09/2025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A32668-3953-40EE-B84F-CD299B395364}" type="slidenum">
              <a:rPr lang="en-GB" smtClean="0"/>
              <a:t>‹#›</a:t>
            </a:fld>
            <a:endParaRPr lang="en-GB"/>
          </a:p>
        </p:txBody>
      </p:sp>
    </p:spTree>
    <p:extLst>
      <p:ext uri="{BB962C8B-B14F-4D97-AF65-F5344CB8AC3E}">
        <p14:creationId xmlns:p14="http://schemas.microsoft.com/office/powerpoint/2010/main" val="933663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admin@stanton-st-quintin.wilts.sch.uk"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trees-big-trees-sunshine-the-leaves-830690/" TargetMode="External"/><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svg"/><Relationship Id="rId7" Type="http://schemas.openxmlformats.org/officeDocument/2006/relationships/hyperlink" Target="http://www.pexels.com/photo/sand-desert-statue-pyramid-2359/" TargetMode="Externa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hyperlink" Target="https://www.flickr.com/photos/hari_singh/2264666417" TargetMode="External"/><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04664"/>
            <a:ext cx="7772400" cy="1470025"/>
          </a:xfrm>
        </p:spPr>
        <p:txBody>
          <a:bodyPr>
            <a:normAutofit fontScale="90000"/>
          </a:bodyPr>
          <a:lstStyle/>
          <a:p>
            <a:r>
              <a:rPr lang="en-GB" sz="6000" b="1" dirty="0"/>
              <a:t>Welcome to Rhine Class </a:t>
            </a:r>
            <a:br>
              <a:rPr lang="en-GB" sz="6000" b="1" dirty="0"/>
            </a:br>
            <a:r>
              <a:rPr lang="en-GB" sz="6000" b="1" dirty="0"/>
              <a:t>2025-2026</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5661248"/>
            <a:ext cx="1008112" cy="85918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3600" y="2204864"/>
            <a:ext cx="4876800" cy="3246120"/>
          </a:xfrm>
          <a:prstGeom prst="rect">
            <a:avLst/>
          </a:prstGeom>
        </p:spPr>
      </p:pic>
      <p:sp>
        <p:nvSpPr>
          <p:cNvPr id="3" name="TextBox 2">
            <a:extLst>
              <a:ext uri="{FF2B5EF4-FFF2-40B4-BE49-F238E27FC236}">
                <a16:creationId xmlns:a16="http://schemas.microsoft.com/office/drawing/2014/main" id="{31481293-7832-4D2F-5CEB-0A7689742AFF}"/>
              </a:ext>
            </a:extLst>
          </p:cNvPr>
          <p:cNvSpPr txBox="1"/>
          <p:nvPr/>
        </p:nvSpPr>
        <p:spPr>
          <a:xfrm>
            <a:off x="2699792" y="5805264"/>
            <a:ext cx="3672408" cy="369332"/>
          </a:xfrm>
          <a:prstGeom prst="rect">
            <a:avLst/>
          </a:prstGeom>
          <a:noFill/>
        </p:spPr>
        <p:txBody>
          <a:bodyPr wrap="square" rtlCol="0">
            <a:spAutoFit/>
          </a:bodyPr>
          <a:lstStyle/>
          <a:p>
            <a:pPr algn="ctr"/>
            <a:r>
              <a:rPr lang="en-GB" dirty="0"/>
              <a:t>Year 4, 5 and 6</a:t>
            </a:r>
          </a:p>
        </p:txBody>
      </p:sp>
      <p:pic>
        <p:nvPicPr>
          <p:cNvPr id="6" name="Picture 5">
            <a:extLst>
              <a:ext uri="{FF2B5EF4-FFF2-40B4-BE49-F238E27FC236}">
                <a16:creationId xmlns:a16="http://schemas.microsoft.com/office/drawing/2014/main" id="{11850840-AF6C-B049-2A91-1B631A323E7F}"/>
              </a:ext>
            </a:extLst>
          </p:cNvPr>
          <p:cNvPicPr>
            <a:picLocks noChangeAspect="1"/>
          </p:cNvPicPr>
          <p:nvPr/>
        </p:nvPicPr>
        <p:blipFill>
          <a:blip r:embed="rId4"/>
          <a:stretch>
            <a:fillRect/>
          </a:stretch>
        </p:blipFill>
        <p:spPr>
          <a:xfrm>
            <a:off x="395536" y="5661248"/>
            <a:ext cx="2678456" cy="927478"/>
          </a:xfrm>
          <a:prstGeom prst="rect">
            <a:avLst/>
          </a:prstGeom>
        </p:spPr>
      </p:pic>
    </p:spTree>
    <p:extLst>
      <p:ext uri="{BB962C8B-B14F-4D97-AF65-F5344CB8AC3E}">
        <p14:creationId xmlns:p14="http://schemas.microsoft.com/office/powerpoint/2010/main" val="88464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CBFBD-7173-FDD6-6569-5D338100C8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AB8A49-F521-41B1-CF50-F80A40DDD8E8}"/>
              </a:ext>
            </a:extLst>
          </p:cNvPr>
          <p:cNvSpPr>
            <a:spLocks noGrp="1"/>
          </p:cNvSpPr>
          <p:nvPr>
            <p:ph type="title"/>
          </p:nvPr>
        </p:nvSpPr>
        <p:spPr/>
        <p:txBody>
          <a:bodyPr/>
          <a:lstStyle/>
          <a:p>
            <a:r>
              <a:rPr lang="en-GB" dirty="0"/>
              <a:t>Communication </a:t>
            </a:r>
          </a:p>
        </p:txBody>
      </p:sp>
      <p:sp>
        <p:nvSpPr>
          <p:cNvPr id="5" name="Content Placeholder 2">
            <a:extLst>
              <a:ext uri="{FF2B5EF4-FFF2-40B4-BE49-F238E27FC236}">
                <a16:creationId xmlns:a16="http://schemas.microsoft.com/office/drawing/2014/main" id="{99B9D021-717D-AB4F-5F42-E49CEB04D96C}"/>
              </a:ext>
            </a:extLst>
          </p:cNvPr>
          <p:cNvSpPr txBox="1">
            <a:spLocks/>
          </p:cNvSpPr>
          <p:nvPr/>
        </p:nvSpPr>
        <p:spPr>
          <a:xfrm>
            <a:off x="494995" y="1417638"/>
            <a:ext cx="8164016" cy="3379514"/>
          </a:xfrm>
          <a:prstGeom prst="rect">
            <a:avLst/>
          </a:prstGeom>
          <a:solidFill>
            <a:srgbClr val="42BA97">
              <a:lumMod val="60000"/>
              <a:lumOff val="40000"/>
            </a:srgbClr>
          </a:solidFill>
        </p:spPr>
        <p:txBody>
          <a:bodyPr vert="horz" lIns="45720" tIns="45720" rIns="45720" bIns="45720" rtlCol="0">
            <a:normAutofit fontScale="92500"/>
          </a:bodyPr>
          <a:lstStyle>
            <a:defPPr>
              <a:defRPr lang="en-US"/>
            </a:defPPr>
            <a:lvl1pPr marL="0" algn="l" defTabSz="457200" rtl="0" eaLnBrk="1" latinLnBrk="0" hangingPunct="1">
              <a:defRPr sz="1800" kern="1200">
                <a:solidFill>
                  <a:sysClr val="windowText" lastClr="000000"/>
                </a:solidFill>
                <a:latin typeface="Tw Cen MT" panose="020B0602020104020603"/>
              </a:defRPr>
            </a:lvl1pPr>
            <a:lvl2pPr marL="457200" algn="l" defTabSz="457200" rtl="0" eaLnBrk="1" latinLnBrk="0" hangingPunct="1">
              <a:defRPr sz="1800" kern="1200">
                <a:solidFill>
                  <a:sysClr val="windowText" lastClr="000000"/>
                </a:solidFill>
                <a:latin typeface="Tw Cen MT" panose="020B0602020104020603"/>
              </a:defRPr>
            </a:lvl2pPr>
            <a:lvl3pPr marL="914400" algn="l" defTabSz="457200" rtl="0" eaLnBrk="1" latinLnBrk="0" hangingPunct="1">
              <a:defRPr sz="1800" kern="1200">
                <a:solidFill>
                  <a:sysClr val="windowText" lastClr="000000"/>
                </a:solidFill>
                <a:latin typeface="Tw Cen MT" panose="020B0602020104020603"/>
              </a:defRPr>
            </a:lvl3pPr>
            <a:lvl4pPr marL="1371600" algn="l" defTabSz="457200" rtl="0" eaLnBrk="1" latinLnBrk="0" hangingPunct="1">
              <a:defRPr sz="1800" kern="1200">
                <a:solidFill>
                  <a:sysClr val="windowText" lastClr="000000"/>
                </a:solidFill>
                <a:latin typeface="Tw Cen MT" panose="020B0602020104020603"/>
              </a:defRPr>
            </a:lvl4pPr>
            <a:lvl5pPr marL="1828800" algn="l" defTabSz="457200" rtl="0" eaLnBrk="1" latinLnBrk="0" hangingPunct="1">
              <a:defRPr sz="1800" kern="1200">
                <a:solidFill>
                  <a:sysClr val="windowText" lastClr="000000"/>
                </a:solidFill>
                <a:latin typeface="Tw Cen MT" panose="020B0602020104020603"/>
              </a:defRPr>
            </a:lvl5pPr>
            <a:lvl6pPr marL="2286000" algn="l" defTabSz="457200" rtl="0" eaLnBrk="1" latinLnBrk="0" hangingPunct="1">
              <a:defRPr sz="1800" kern="1200">
                <a:solidFill>
                  <a:sysClr val="windowText" lastClr="000000"/>
                </a:solidFill>
                <a:latin typeface="Tw Cen MT" panose="020B0602020104020603"/>
              </a:defRPr>
            </a:lvl6pPr>
            <a:lvl7pPr marL="2743200" algn="l" defTabSz="457200" rtl="0" eaLnBrk="1" latinLnBrk="0" hangingPunct="1">
              <a:defRPr sz="1800" kern="1200">
                <a:solidFill>
                  <a:sysClr val="windowText" lastClr="000000"/>
                </a:solidFill>
                <a:latin typeface="Tw Cen MT" panose="020B0602020104020603"/>
              </a:defRPr>
            </a:lvl7pPr>
            <a:lvl8pPr marL="3200400" algn="l" defTabSz="457200" rtl="0" eaLnBrk="1" latinLnBrk="0" hangingPunct="1">
              <a:defRPr sz="1800" kern="1200">
                <a:solidFill>
                  <a:sysClr val="windowText" lastClr="000000"/>
                </a:solidFill>
                <a:latin typeface="Tw Cen MT" panose="020B0602020104020603"/>
              </a:defRPr>
            </a:lvl8pPr>
            <a:lvl9pPr marL="3657600" algn="l" defTabSz="457200" rtl="0" eaLnBrk="1" latinLnBrk="0" hangingPunct="1">
              <a:defRPr sz="1800" kern="1200">
                <a:solidFill>
                  <a:sysClr val="windowText" lastClr="000000"/>
                </a:solidFill>
                <a:latin typeface="Tw Cen MT" panose="020B0602020104020603"/>
              </a:defRPr>
            </a:lvl9pPr>
          </a:lstStyle>
          <a:p>
            <a:pPr marL="0" indent="0">
              <a:buFont typeface="Tw Cen MT" panose="020B0602020104020603" pitchFamily="34" charset="0"/>
              <a:buNone/>
            </a:pPr>
            <a:r>
              <a:rPr lang="en-GB" sz="3000" dirty="0"/>
              <a:t>Should you have any questions or queries, please visit or email the office on </a:t>
            </a:r>
          </a:p>
          <a:p>
            <a:pPr marL="0" indent="0">
              <a:buFont typeface="Tw Cen MT" panose="020B0602020104020603" pitchFamily="34" charset="0"/>
              <a:buNone/>
            </a:pPr>
            <a:r>
              <a:rPr lang="en-GB" sz="3000" dirty="0">
                <a:hlinkClick r:id="rId2"/>
              </a:rPr>
              <a:t>admin@stanton-st-quintin.wilts.sch.uk</a:t>
            </a:r>
            <a:r>
              <a:rPr lang="en-GB" sz="3000" dirty="0"/>
              <a:t> </a:t>
            </a:r>
          </a:p>
          <a:p>
            <a:pPr marL="0" indent="0">
              <a:buFont typeface="Tw Cen MT" panose="020B0602020104020603" pitchFamily="34" charset="0"/>
              <a:buNone/>
            </a:pPr>
            <a:r>
              <a:rPr lang="en-GB" sz="3000" dirty="0"/>
              <a:t>This address should also be used for reporting absences (this should be done by 9:30am or we will contact you).  </a:t>
            </a:r>
          </a:p>
          <a:p>
            <a:pPr marL="0" indent="0">
              <a:buFont typeface="Tw Cen MT" panose="020B0602020104020603" pitchFamily="34" charset="0"/>
              <a:buNone/>
            </a:pPr>
            <a:r>
              <a:rPr lang="en-GB" sz="3000" dirty="0"/>
              <a:t>Please also notify us if your guide is being collected by someone else.   </a:t>
            </a:r>
          </a:p>
          <a:p>
            <a:pPr marL="0" indent="0">
              <a:buFont typeface="Tw Cen MT" panose="020B0602020104020603" pitchFamily="34" charset="0"/>
              <a:buNone/>
            </a:pPr>
            <a:endParaRPr lang="en-GB" sz="3000" dirty="0"/>
          </a:p>
          <a:p>
            <a:pPr marL="0" indent="0">
              <a:buFont typeface="Tw Cen MT" panose="020B0602020104020603" pitchFamily="34" charset="0"/>
              <a:buNone/>
            </a:pPr>
            <a:endParaRPr lang="en-GB" sz="3000" dirty="0"/>
          </a:p>
          <a:p>
            <a:pPr marL="0" indent="0">
              <a:buFont typeface="Tw Cen MT" panose="020B0602020104020603" pitchFamily="34" charset="0"/>
              <a:buNone/>
            </a:pPr>
            <a:endParaRPr lang="en-GB" sz="3000" dirty="0"/>
          </a:p>
          <a:p>
            <a:pPr marL="0" indent="0">
              <a:buFont typeface="Tw Cen MT" panose="020B0602020104020603" pitchFamily="34" charset="0"/>
              <a:buNone/>
            </a:pPr>
            <a:endParaRPr lang="en-GB" sz="3000" dirty="0"/>
          </a:p>
        </p:txBody>
      </p:sp>
      <p:pic>
        <p:nvPicPr>
          <p:cNvPr id="4" name="Picture 3">
            <a:extLst>
              <a:ext uri="{FF2B5EF4-FFF2-40B4-BE49-F238E27FC236}">
                <a16:creationId xmlns:a16="http://schemas.microsoft.com/office/drawing/2014/main" id="{51A605C7-E736-F31B-5C09-5F27790D458A}"/>
              </a:ext>
            </a:extLst>
          </p:cNvPr>
          <p:cNvPicPr>
            <a:picLocks noChangeAspect="1"/>
          </p:cNvPicPr>
          <p:nvPr/>
        </p:nvPicPr>
        <p:blipFill>
          <a:blip r:embed="rId3"/>
          <a:stretch>
            <a:fillRect/>
          </a:stretch>
        </p:blipFill>
        <p:spPr>
          <a:xfrm>
            <a:off x="521973" y="5007526"/>
            <a:ext cx="3702744" cy="1549265"/>
          </a:xfrm>
          <a:prstGeom prst="rect">
            <a:avLst/>
          </a:prstGeom>
        </p:spPr>
      </p:pic>
      <p:sp>
        <p:nvSpPr>
          <p:cNvPr id="6" name="Speech Bubble: Oval 5">
            <a:extLst>
              <a:ext uri="{FF2B5EF4-FFF2-40B4-BE49-F238E27FC236}">
                <a16:creationId xmlns:a16="http://schemas.microsoft.com/office/drawing/2014/main" id="{6964EF9E-1A37-E86D-AD2D-7F9BA4FCC970}"/>
              </a:ext>
            </a:extLst>
          </p:cNvPr>
          <p:cNvSpPr/>
          <p:nvPr/>
        </p:nvSpPr>
        <p:spPr>
          <a:xfrm>
            <a:off x="6876256" y="404664"/>
            <a:ext cx="1944216" cy="648072"/>
          </a:xfrm>
          <a:prstGeom prst="wedgeEllipseCallout">
            <a:avLst>
              <a:gd name="adj1" fmla="val -62753"/>
              <a:gd name="adj2" fmla="val 655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D5D7ACB-5CAE-74B2-80AA-0AEFFF3FD133}"/>
              </a:ext>
            </a:extLst>
          </p:cNvPr>
          <p:cNvSpPr txBox="1"/>
          <p:nvPr/>
        </p:nvSpPr>
        <p:spPr>
          <a:xfrm>
            <a:off x="4555165" y="5014191"/>
            <a:ext cx="4337315" cy="954107"/>
          </a:xfrm>
          <a:prstGeom prst="rect">
            <a:avLst/>
          </a:prstGeom>
          <a:noFill/>
        </p:spPr>
        <p:txBody>
          <a:bodyPr wrap="square" rtlCol="0">
            <a:spAutoFit/>
          </a:bodyPr>
          <a:lstStyle/>
          <a:p>
            <a:r>
              <a:rPr lang="en-GB" sz="2800" dirty="0">
                <a:highlight>
                  <a:srgbClr val="FFFF00"/>
                </a:highlight>
              </a:rPr>
              <a:t>Parents Evenings</a:t>
            </a:r>
          </a:p>
          <a:p>
            <a:r>
              <a:rPr lang="en-GB" sz="2800" dirty="0">
                <a:highlight>
                  <a:srgbClr val="FFFF00"/>
                </a:highlight>
              </a:rPr>
              <a:t>Tues 7</a:t>
            </a:r>
            <a:r>
              <a:rPr lang="en-GB" sz="2800" baseline="30000" dirty="0">
                <a:highlight>
                  <a:srgbClr val="FFFF00"/>
                </a:highlight>
              </a:rPr>
              <a:t>th</a:t>
            </a:r>
            <a:r>
              <a:rPr lang="en-GB" sz="2800" dirty="0">
                <a:highlight>
                  <a:srgbClr val="FFFF00"/>
                </a:highlight>
              </a:rPr>
              <a:t> and Thurs 9</a:t>
            </a:r>
            <a:r>
              <a:rPr lang="en-GB" sz="2800" baseline="30000" dirty="0">
                <a:highlight>
                  <a:srgbClr val="FFFF00"/>
                </a:highlight>
              </a:rPr>
              <a:t>th</a:t>
            </a:r>
            <a:r>
              <a:rPr lang="en-GB" sz="2800" dirty="0">
                <a:highlight>
                  <a:srgbClr val="FFFF00"/>
                </a:highlight>
              </a:rPr>
              <a:t> Oct  </a:t>
            </a:r>
          </a:p>
        </p:txBody>
      </p:sp>
    </p:spTree>
    <p:extLst>
      <p:ext uri="{BB962C8B-B14F-4D97-AF65-F5344CB8AC3E}">
        <p14:creationId xmlns:p14="http://schemas.microsoft.com/office/powerpoint/2010/main" val="633473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640" y="23092"/>
            <a:ext cx="8229600" cy="1143000"/>
          </a:xfrm>
        </p:spPr>
        <p:txBody>
          <a:bodyPr/>
          <a:lstStyle/>
          <a:p>
            <a:r>
              <a:rPr lang="en-GB" dirty="0"/>
              <a:t>Rhine Team</a:t>
            </a:r>
          </a:p>
        </p:txBody>
      </p:sp>
      <p:sp>
        <p:nvSpPr>
          <p:cNvPr id="4" name="Content Placeholder 2">
            <a:extLst>
              <a:ext uri="{FF2B5EF4-FFF2-40B4-BE49-F238E27FC236}">
                <a16:creationId xmlns:a16="http://schemas.microsoft.com/office/drawing/2014/main" id="{E267FE3B-E798-5C2F-0807-835BF8E68F2F}"/>
              </a:ext>
            </a:extLst>
          </p:cNvPr>
          <p:cNvSpPr>
            <a:spLocks noGrp="1"/>
          </p:cNvSpPr>
          <p:nvPr>
            <p:ph idx="1"/>
          </p:nvPr>
        </p:nvSpPr>
        <p:spPr>
          <a:xfrm>
            <a:off x="237616" y="991820"/>
            <a:ext cx="8569647" cy="5461516"/>
          </a:xfrm>
          <a:prstGeom prst="rect">
            <a:avLst/>
          </a:prstGeom>
          <a:solidFill>
            <a:schemeClr val="accent1">
              <a:lumMod val="20000"/>
              <a:lumOff val="80000"/>
            </a:schemeClr>
          </a:solidFill>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marL="0" indent="0">
              <a:buNone/>
            </a:pPr>
            <a:r>
              <a:rPr lang="en-GB" sz="3000" b="1" dirty="0"/>
              <a:t>Class teacher: </a:t>
            </a:r>
            <a:r>
              <a:rPr lang="en-GB" sz="3000" dirty="0"/>
              <a:t>Mrs Matthews</a:t>
            </a:r>
          </a:p>
          <a:p>
            <a:pPr marL="0" indent="0">
              <a:buNone/>
            </a:pPr>
            <a:r>
              <a:rPr lang="en-GB" sz="3000" b="1" dirty="0"/>
              <a:t>Cover Supervisors: </a:t>
            </a:r>
            <a:r>
              <a:rPr lang="en-GB" sz="3000" dirty="0"/>
              <a:t>Mrs </a:t>
            </a:r>
            <a:r>
              <a:rPr lang="en-GB" sz="3000" dirty="0" err="1"/>
              <a:t>MacKenzie</a:t>
            </a:r>
            <a:endParaRPr lang="en-GB" sz="3000" dirty="0"/>
          </a:p>
          <a:p>
            <a:pPr marL="0" indent="0">
              <a:buNone/>
            </a:pPr>
            <a:r>
              <a:rPr lang="en-GB" sz="3000" dirty="0"/>
              <a:t>                                   Miss Hyde</a:t>
            </a:r>
          </a:p>
          <a:p>
            <a:pPr marL="0" indent="0">
              <a:buNone/>
            </a:pPr>
            <a:endParaRPr lang="en-GB" sz="3000" dirty="0"/>
          </a:p>
          <a:p>
            <a:pPr marL="0" indent="0">
              <a:buNone/>
            </a:pPr>
            <a:r>
              <a:rPr lang="en-GB" sz="3000" dirty="0"/>
              <a:t>Specialist Teachers:</a:t>
            </a:r>
          </a:p>
          <a:p>
            <a:pPr marL="0" indent="0">
              <a:buNone/>
            </a:pPr>
            <a:r>
              <a:rPr lang="en-GB" sz="3000" dirty="0"/>
              <a:t>Mr Dunn – Music</a:t>
            </a:r>
          </a:p>
          <a:p>
            <a:pPr marL="0" indent="0">
              <a:buNone/>
            </a:pPr>
            <a:r>
              <a:rPr lang="en-GB" sz="3000" dirty="0"/>
              <a:t>Mr Roberts – Lacrosse</a:t>
            </a:r>
          </a:p>
          <a:p>
            <a:pPr marL="0" indent="0">
              <a:buNone/>
            </a:pPr>
            <a:r>
              <a:rPr lang="en-GB" sz="3000" dirty="0"/>
              <a:t>Mr Myles - Computing </a:t>
            </a:r>
          </a:p>
        </p:txBody>
      </p:sp>
    </p:spTree>
    <p:extLst>
      <p:ext uri="{BB962C8B-B14F-4D97-AF65-F5344CB8AC3E}">
        <p14:creationId xmlns:p14="http://schemas.microsoft.com/office/powerpoint/2010/main" val="3149454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0" i="0" u="none" strike="noStrike" dirty="0">
                <a:solidFill>
                  <a:srgbClr val="0D0D0D"/>
                </a:solidFill>
                <a:effectLst/>
              </a:rPr>
              <a:t>Mixed age class </a:t>
            </a:r>
            <a:r>
              <a:rPr lang="en-GB" sz="4000" b="0" i="0" dirty="0">
                <a:solidFill>
                  <a:srgbClr val="000000"/>
                </a:solidFill>
                <a:effectLst/>
              </a:rPr>
              <a:t>​</a:t>
            </a:r>
            <a:endParaRPr lang="en-GB" sz="8000" dirty="0"/>
          </a:p>
        </p:txBody>
      </p:sp>
      <p:sp>
        <p:nvSpPr>
          <p:cNvPr id="4" name="Content Placeholder 2">
            <a:extLst>
              <a:ext uri="{FF2B5EF4-FFF2-40B4-BE49-F238E27FC236}">
                <a16:creationId xmlns:a16="http://schemas.microsoft.com/office/drawing/2014/main" id="{68A526D8-A5B0-5E13-691B-4F787DE3E7D3}"/>
              </a:ext>
            </a:extLst>
          </p:cNvPr>
          <p:cNvSpPr>
            <a:spLocks noGrp="1"/>
          </p:cNvSpPr>
          <p:nvPr/>
        </p:nvSpPr>
        <p:spPr>
          <a:xfrm>
            <a:off x="251520" y="1196752"/>
            <a:ext cx="8435280" cy="864096"/>
          </a:xfrm>
          <a:prstGeom prst="rect">
            <a:avLst/>
          </a:prstGeom>
          <a:solidFill>
            <a:schemeClr val="accent3">
              <a:lumMod val="20000"/>
              <a:lumOff val="80000"/>
            </a:schemeClr>
          </a:solidFill>
        </p:spPr>
        <p:txBody>
          <a:bodyPr vert="horz" lIns="45720" tIns="45720" rIns="4572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r>
              <a:rPr lang="en-GB" sz="2400" dirty="0"/>
              <a:t>We are one class, and it is our aim to achieve cohesion as a class  whilst recognising the different year groups.</a:t>
            </a:r>
            <a:endParaRPr lang="en-GB" sz="2400" dirty="0">
              <a:highlight>
                <a:srgbClr val="FFFF00"/>
              </a:highlight>
            </a:endParaRPr>
          </a:p>
        </p:txBody>
      </p:sp>
      <p:sp>
        <p:nvSpPr>
          <p:cNvPr id="5" name="Content Placeholder 2">
            <a:extLst>
              <a:ext uri="{FF2B5EF4-FFF2-40B4-BE49-F238E27FC236}">
                <a16:creationId xmlns:a16="http://schemas.microsoft.com/office/drawing/2014/main" id="{34C260C4-2E2C-4D9F-9A65-1FBEAE31C86B}"/>
              </a:ext>
            </a:extLst>
          </p:cNvPr>
          <p:cNvSpPr txBox="1">
            <a:spLocks/>
          </p:cNvSpPr>
          <p:nvPr/>
        </p:nvSpPr>
        <p:spPr>
          <a:xfrm>
            <a:off x="277835" y="2276872"/>
            <a:ext cx="8435280" cy="864097"/>
          </a:xfrm>
          <a:prstGeom prst="rect">
            <a:avLst/>
          </a:prstGeom>
          <a:solidFill>
            <a:schemeClr val="accent3">
              <a:lumMod val="40000"/>
              <a:lumOff val="60000"/>
            </a:schemeClr>
          </a:solidFill>
        </p:spPr>
        <p:txBody>
          <a:bodyPr vert="horz" lIns="45720" tIns="45720" rIns="45720" bIns="45720" rtlCol="0">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400" dirty="0"/>
              <a:t>Experienced at meeting the year group and individual needs within a mixed age class.</a:t>
            </a:r>
          </a:p>
        </p:txBody>
      </p:sp>
      <p:sp>
        <p:nvSpPr>
          <p:cNvPr id="6" name="Content Placeholder 2">
            <a:extLst>
              <a:ext uri="{FF2B5EF4-FFF2-40B4-BE49-F238E27FC236}">
                <a16:creationId xmlns:a16="http://schemas.microsoft.com/office/drawing/2014/main" id="{C829F9FD-DFE4-4A72-AA6B-B7B7A3B23CB9}"/>
              </a:ext>
            </a:extLst>
          </p:cNvPr>
          <p:cNvSpPr txBox="1">
            <a:spLocks/>
          </p:cNvSpPr>
          <p:nvPr/>
        </p:nvSpPr>
        <p:spPr>
          <a:xfrm>
            <a:off x="277836" y="3284984"/>
            <a:ext cx="8435280" cy="1584176"/>
          </a:xfrm>
          <a:prstGeom prst="rect">
            <a:avLst/>
          </a:prstGeom>
          <a:solidFill>
            <a:schemeClr val="accent4">
              <a:lumMod val="40000"/>
              <a:lumOff val="60000"/>
            </a:schemeClr>
          </a:solidFill>
        </p:spPr>
        <p:txBody>
          <a:bodyPr vert="horz" lIns="45720" tIns="45720" rIns="45720" bIns="45720" rtlCol="0">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400" dirty="0"/>
              <a:t>Different year group objectives are taught in line with the National Curriculum. At times this will be as individual year groups within the </a:t>
            </a:r>
            <a:r>
              <a:rPr lang="en-GB" sz="2400" dirty="0" err="1"/>
              <a:t>class,or</a:t>
            </a:r>
            <a:r>
              <a:rPr lang="en-GB" sz="2400" dirty="0"/>
              <a:t> taught as a whole class with differentiated activities/outcomes</a:t>
            </a:r>
            <a:r>
              <a:rPr lang="en-GB" sz="3000" dirty="0"/>
              <a:t>.</a:t>
            </a:r>
          </a:p>
        </p:txBody>
      </p:sp>
    </p:spTree>
    <p:extLst>
      <p:ext uri="{BB962C8B-B14F-4D97-AF65-F5344CB8AC3E}">
        <p14:creationId xmlns:p14="http://schemas.microsoft.com/office/powerpoint/2010/main" val="3698993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E21C1-FF11-3484-14BB-3BA2B87C29A0}"/>
              </a:ext>
            </a:extLst>
          </p:cNvPr>
          <p:cNvSpPr>
            <a:spLocks noGrp="1"/>
          </p:cNvSpPr>
          <p:nvPr>
            <p:ph type="title"/>
          </p:nvPr>
        </p:nvSpPr>
        <p:spPr/>
        <p:txBody>
          <a:bodyPr/>
          <a:lstStyle/>
          <a:p>
            <a:r>
              <a:rPr lang="en-GB" dirty="0"/>
              <a:t>Topics</a:t>
            </a:r>
          </a:p>
        </p:txBody>
      </p:sp>
      <p:sp>
        <p:nvSpPr>
          <p:cNvPr id="3" name="TextBox 2">
            <a:extLst>
              <a:ext uri="{FF2B5EF4-FFF2-40B4-BE49-F238E27FC236}">
                <a16:creationId xmlns:a16="http://schemas.microsoft.com/office/drawing/2014/main" id="{13598015-80C9-E0B7-8E3B-AB4EDC159695}"/>
              </a:ext>
            </a:extLst>
          </p:cNvPr>
          <p:cNvSpPr txBox="1"/>
          <p:nvPr/>
        </p:nvSpPr>
        <p:spPr>
          <a:xfrm>
            <a:off x="107504" y="1124744"/>
            <a:ext cx="8784976" cy="1508105"/>
          </a:xfrm>
          <a:prstGeom prst="rect">
            <a:avLst/>
          </a:prstGeom>
          <a:solidFill>
            <a:schemeClr val="accent6">
              <a:lumMod val="40000"/>
              <a:lumOff val="60000"/>
            </a:schemeClr>
          </a:solidFill>
        </p:spPr>
        <p:txBody>
          <a:bodyPr wrap="square" rtlCol="0">
            <a:spAutoFit/>
          </a:bodyPr>
          <a:lstStyle/>
          <a:p>
            <a:r>
              <a:rPr lang="en-GB" sz="3600" dirty="0"/>
              <a:t>Autumn </a:t>
            </a:r>
          </a:p>
          <a:p>
            <a:r>
              <a:rPr lang="en-GB" sz="2800" dirty="0"/>
              <a:t>Go with the Flow (Geo)</a:t>
            </a:r>
          </a:p>
          <a:p>
            <a:r>
              <a:rPr lang="en-GB" sz="2800" dirty="0"/>
              <a:t>Crime &amp; Punishment (History)</a:t>
            </a:r>
          </a:p>
        </p:txBody>
      </p:sp>
      <p:sp>
        <p:nvSpPr>
          <p:cNvPr id="7" name="TextBox 6">
            <a:extLst>
              <a:ext uri="{FF2B5EF4-FFF2-40B4-BE49-F238E27FC236}">
                <a16:creationId xmlns:a16="http://schemas.microsoft.com/office/drawing/2014/main" id="{7FF07230-C7D0-33F2-1D78-ECD2CC106AC6}"/>
              </a:ext>
            </a:extLst>
          </p:cNvPr>
          <p:cNvSpPr txBox="1"/>
          <p:nvPr/>
        </p:nvSpPr>
        <p:spPr>
          <a:xfrm>
            <a:off x="131052" y="2766233"/>
            <a:ext cx="8784976" cy="1631216"/>
          </a:xfrm>
          <a:prstGeom prst="rect">
            <a:avLst/>
          </a:prstGeom>
          <a:solidFill>
            <a:schemeClr val="accent6">
              <a:lumMod val="40000"/>
              <a:lumOff val="60000"/>
            </a:schemeClr>
          </a:solidFill>
        </p:spPr>
        <p:txBody>
          <a:bodyPr wrap="square" rtlCol="0">
            <a:spAutoFit/>
          </a:bodyPr>
          <a:lstStyle/>
          <a:p>
            <a:r>
              <a:rPr lang="en-GB" sz="3600" dirty="0"/>
              <a:t>Spring </a:t>
            </a:r>
          </a:p>
          <a:p>
            <a:r>
              <a:rPr lang="en-GB" sz="3200" dirty="0"/>
              <a:t>Tomb Raiders (History)</a:t>
            </a:r>
          </a:p>
          <a:p>
            <a:r>
              <a:rPr lang="en-GB" sz="3200" dirty="0"/>
              <a:t>Flight  (Geo &amp; History)</a:t>
            </a:r>
          </a:p>
        </p:txBody>
      </p:sp>
      <p:sp>
        <p:nvSpPr>
          <p:cNvPr id="8" name="TextBox 7">
            <a:extLst>
              <a:ext uri="{FF2B5EF4-FFF2-40B4-BE49-F238E27FC236}">
                <a16:creationId xmlns:a16="http://schemas.microsoft.com/office/drawing/2014/main" id="{3F336FB1-CC81-16F8-9C0E-B6E1CD28AECB}"/>
              </a:ext>
            </a:extLst>
          </p:cNvPr>
          <p:cNvSpPr txBox="1"/>
          <p:nvPr/>
        </p:nvSpPr>
        <p:spPr>
          <a:xfrm>
            <a:off x="131052" y="4532927"/>
            <a:ext cx="8784976" cy="1631216"/>
          </a:xfrm>
          <a:prstGeom prst="rect">
            <a:avLst/>
          </a:prstGeom>
          <a:solidFill>
            <a:schemeClr val="accent6">
              <a:lumMod val="40000"/>
              <a:lumOff val="60000"/>
            </a:schemeClr>
          </a:solidFill>
        </p:spPr>
        <p:txBody>
          <a:bodyPr wrap="square" rtlCol="0">
            <a:spAutoFit/>
          </a:bodyPr>
          <a:lstStyle/>
          <a:p>
            <a:r>
              <a:rPr lang="en-GB" sz="3600" dirty="0"/>
              <a:t>Summer</a:t>
            </a:r>
          </a:p>
          <a:p>
            <a:r>
              <a:rPr lang="en-GB" sz="3200" dirty="0"/>
              <a:t>Protect our Planet   (Geo &amp; History)</a:t>
            </a:r>
          </a:p>
          <a:p>
            <a:r>
              <a:rPr lang="en-GB" sz="3200" i="1" dirty="0"/>
              <a:t>Production</a:t>
            </a:r>
          </a:p>
        </p:txBody>
      </p:sp>
    </p:spTree>
    <p:extLst>
      <p:ext uri="{BB962C8B-B14F-4D97-AF65-F5344CB8AC3E}">
        <p14:creationId xmlns:p14="http://schemas.microsoft.com/office/powerpoint/2010/main" val="836864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211" y="53752"/>
            <a:ext cx="8229600" cy="1143000"/>
          </a:xfrm>
        </p:spPr>
        <p:txBody>
          <a:bodyPr/>
          <a:lstStyle/>
          <a:p>
            <a:r>
              <a:rPr lang="en-GB" dirty="0"/>
              <a:t>Weekly Timetable</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p:txBody>
      </p:sp>
      <p:pic>
        <p:nvPicPr>
          <p:cNvPr id="6" name="Picture 5">
            <a:extLst>
              <a:ext uri="{FF2B5EF4-FFF2-40B4-BE49-F238E27FC236}">
                <a16:creationId xmlns:a16="http://schemas.microsoft.com/office/drawing/2014/main" id="{94210ED3-558A-C50E-3590-F4E3AA8049BC}"/>
              </a:ext>
            </a:extLst>
          </p:cNvPr>
          <p:cNvPicPr>
            <a:picLocks noChangeAspect="1"/>
          </p:cNvPicPr>
          <p:nvPr/>
        </p:nvPicPr>
        <p:blipFill>
          <a:blip r:embed="rId2"/>
          <a:stretch>
            <a:fillRect/>
          </a:stretch>
        </p:blipFill>
        <p:spPr>
          <a:xfrm>
            <a:off x="899592" y="1052736"/>
            <a:ext cx="7128792" cy="5541757"/>
          </a:xfrm>
          <a:prstGeom prst="rect">
            <a:avLst/>
          </a:prstGeom>
        </p:spPr>
      </p:pic>
    </p:spTree>
    <p:extLst>
      <p:ext uri="{BB962C8B-B14F-4D97-AF65-F5344CB8AC3E}">
        <p14:creationId xmlns:p14="http://schemas.microsoft.com/office/powerpoint/2010/main" val="3246422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18759"/>
            <a:ext cx="6886584" cy="1063826"/>
          </a:xfrm>
        </p:spPr>
        <p:txBody>
          <a:bodyPr/>
          <a:lstStyle/>
          <a:p>
            <a:r>
              <a:rPr lang="en-GB" cap="none" dirty="0"/>
              <a:t>Reading</a:t>
            </a:r>
          </a:p>
        </p:txBody>
      </p:sp>
      <p:sp>
        <p:nvSpPr>
          <p:cNvPr id="3" name="Content Placeholder 2"/>
          <p:cNvSpPr>
            <a:spLocks noGrp="1"/>
          </p:cNvSpPr>
          <p:nvPr>
            <p:ph idx="1"/>
          </p:nvPr>
        </p:nvSpPr>
        <p:spPr>
          <a:xfrm>
            <a:off x="623456" y="2165219"/>
            <a:ext cx="7290055" cy="3410196"/>
          </a:xfrm>
          <a:solidFill>
            <a:schemeClr val="accent2">
              <a:lumMod val="20000"/>
              <a:lumOff val="80000"/>
            </a:schemeClr>
          </a:solidFill>
        </p:spPr>
        <p:txBody>
          <a:bodyPr>
            <a:normAutofit/>
          </a:bodyPr>
          <a:lstStyle/>
          <a:p>
            <a:r>
              <a:rPr lang="en-GB" sz="2625" b="1" dirty="0"/>
              <a:t>Reading Pouch</a:t>
            </a:r>
            <a:r>
              <a:rPr lang="en-GB" sz="2625" dirty="0"/>
              <a:t>: Colour banded or </a:t>
            </a:r>
          </a:p>
          <a:p>
            <a:r>
              <a:rPr lang="en-GB" sz="2625" dirty="0"/>
              <a:t>free-reader’ book </a:t>
            </a:r>
          </a:p>
          <a:p>
            <a:r>
              <a:rPr lang="en-GB" sz="2625" dirty="0"/>
              <a:t>- Re-reading for fluency if decoding</a:t>
            </a:r>
          </a:p>
          <a:p>
            <a:r>
              <a:rPr lang="en-GB" sz="2625" dirty="0"/>
              <a:t>- 5 times per week</a:t>
            </a:r>
          </a:p>
          <a:p>
            <a:r>
              <a:rPr lang="en-GB" sz="2625" dirty="0"/>
              <a:t>- </a:t>
            </a:r>
            <a:r>
              <a:rPr lang="en-GB" sz="2625" u="sng" dirty="0"/>
              <a:t>Record on reading bookmark</a:t>
            </a:r>
          </a:p>
          <a:p>
            <a:r>
              <a:rPr lang="en-GB" sz="2625" dirty="0"/>
              <a:t>- Book changing at school</a:t>
            </a:r>
          </a:p>
          <a:p>
            <a:r>
              <a:rPr lang="en-GB" sz="2625" dirty="0"/>
              <a:t>- Continue to read with and to your child</a:t>
            </a:r>
          </a:p>
        </p:txBody>
      </p:sp>
      <p:pic>
        <p:nvPicPr>
          <p:cNvPr id="4" name="Picture 2" descr="Get Free Printable Posters for Your Classroom or Library | Reading quotes  kids, Library quotes, Reading quot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218759"/>
            <a:ext cx="1826969" cy="2364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14554"/>
      </p:ext>
    </p:extLst>
  </p:cSld>
  <p:clrMapOvr>
    <a:masterClrMapping/>
  </p:clrMapOvr>
  <mc:AlternateContent xmlns:mc="http://schemas.openxmlformats.org/markup-compatibility/2006" xmlns:p14="http://schemas.microsoft.com/office/powerpoint/2010/main">
    <mc:Choice Requires="p14">
      <p:transition spd="slow" p14:dur="2000" advTm="82909"/>
    </mc:Choice>
    <mc:Fallback xmlns="">
      <p:transition spd="slow" advTm="82909"/>
    </mc:Fallback>
  </mc:AlternateContent>
  <p:extLst>
    <p:ext uri="{E180D4A7-C9FB-4DFB-919C-405C955672EB}">
      <p14:showEvtLst xmlns:p14="http://schemas.microsoft.com/office/powerpoint/2010/main">
        <p14:playEvt time="79" objId="10"/>
        <p14:stopEvt time="82909" objId="10"/>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a:t>
            </a:r>
          </a:p>
        </p:txBody>
      </p:sp>
      <p:sp>
        <p:nvSpPr>
          <p:cNvPr id="3" name="Content Placeholder 2"/>
          <p:cNvSpPr>
            <a:spLocks noGrp="1"/>
          </p:cNvSpPr>
          <p:nvPr>
            <p:ph idx="1"/>
          </p:nvPr>
        </p:nvSpPr>
        <p:spPr>
          <a:xfrm>
            <a:off x="434964" y="1340768"/>
            <a:ext cx="8229600" cy="3773016"/>
          </a:xfrm>
          <a:solidFill>
            <a:schemeClr val="bg1">
              <a:lumMod val="95000"/>
            </a:schemeClr>
          </a:solidFill>
        </p:spPr>
        <p:txBody>
          <a:bodyPr>
            <a:normAutofit fontScale="92500" lnSpcReduction="10000"/>
          </a:bodyPr>
          <a:lstStyle/>
          <a:p>
            <a:pPr marL="0" indent="0">
              <a:buNone/>
            </a:pPr>
            <a:r>
              <a:rPr lang="en-GB" dirty="0"/>
              <a:t>1. Reading comprehension - weekly</a:t>
            </a:r>
          </a:p>
          <a:p>
            <a:pPr marL="0" indent="0">
              <a:buNone/>
            </a:pPr>
            <a:r>
              <a:rPr lang="en-GB" dirty="0"/>
              <a:t>2. Maths – weekly 10 mins practice &amp; times tables </a:t>
            </a:r>
          </a:p>
          <a:p>
            <a:pPr marL="0" indent="0">
              <a:buNone/>
            </a:pPr>
            <a:r>
              <a:rPr lang="en-GB" i="1" dirty="0">
                <a:highlight>
                  <a:srgbClr val="FFFF00"/>
                </a:highlight>
              </a:rPr>
              <a:t>Both due in on a Tuesday</a:t>
            </a:r>
          </a:p>
          <a:p>
            <a:pPr marL="0" indent="0">
              <a:buNone/>
            </a:pPr>
            <a:r>
              <a:rPr lang="en-GB" dirty="0"/>
              <a:t>3. Spelling – practice of statutory lists</a:t>
            </a:r>
          </a:p>
          <a:p>
            <a:pPr marL="0" indent="0">
              <a:buNone/>
            </a:pPr>
            <a:r>
              <a:rPr lang="en-GB" dirty="0"/>
              <a:t>Spelling shed – children will have a log in</a:t>
            </a:r>
          </a:p>
          <a:p>
            <a:pPr marL="0" indent="0">
              <a:buNone/>
            </a:pPr>
            <a:r>
              <a:rPr lang="en-GB" i="1" dirty="0"/>
              <a:t>Tested termly</a:t>
            </a:r>
          </a:p>
          <a:p>
            <a:pPr marL="0" indent="0">
              <a:buNone/>
            </a:pPr>
            <a:r>
              <a:rPr lang="en-GB" i="1" dirty="0"/>
              <a:t>Year 6 – weekly SPAG </a:t>
            </a:r>
          </a:p>
          <a:p>
            <a:pPr marL="0" indent="0">
              <a:buNone/>
            </a:pPr>
            <a:endParaRPr lang="en-GB" dirty="0"/>
          </a:p>
        </p:txBody>
      </p:sp>
      <p:pic>
        <p:nvPicPr>
          <p:cNvPr id="5" name="Picture 4">
            <a:extLst>
              <a:ext uri="{FF2B5EF4-FFF2-40B4-BE49-F238E27FC236}">
                <a16:creationId xmlns:a16="http://schemas.microsoft.com/office/drawing/2014/main" id="{AAA0455D-F5AF-CF93-3627-89AABA322D08}"/>
              </a:ext>
            </a:extLst>
          </p:cNvPr>
          <p:cNvPicPr>
            <a:picLocks noChangeAspect="1"/>
          </p:cNvPicPr>
          <p:nvPr/>
        </p:nvPicPr>
        <p:blipFill>
          <a:blip r:embed="rId2"/>
          <a:stretch>
            <a:fillRect/>
          </a:stretch>
        </p:blipFill>
        <p:spPr>
          <a:xfrm>
            <a:off x="623853" y="5216417"/>
            <a:ext cx="1110874" cy="1450308"/>
          </a:xfrm>
          <a:prstGeom prst="rect">
            <a:avLst/>
          </a:prstGeom>
        </p:spPr>
      </p:pic>
      <p:pic>
        <p:nvPicPr>
          <p:cNvPr id="8" name="Picture 7">
            <a:extLst>
              <a:ext uri="{FF2B5EF4-FFF2-40B4-BE49-F238E27FC236}">
                <a16:creationId xmlns:a16="http://schemas.microsoft.com/office/drawing/2014/main" id="{E436AE0D-BD56-E4CC-94AF-A8925EEA90E7}"/>
              </a:ext>
            </a:extLst>
          </p:cNvPr>
          <p:cNvPicPr>
            <a:picLocks noChangeAspect="1"/>
          </p:cNvPicPr>
          <p:nvPr/>
        </p:nvPicPr>
        <p:blipFill>
          <a:blip r:embed="rId3"/>
          <a:stretch>
            <a:fillRect/>
          </a:stretch>
        </p:blipFill>
        <p:spPr>
          <a:xfrm>
            <a:off x="6148942" y="4630824"/>
            <a:ext cx="2560094" cy="1772815"/>
          </a:xfrm>
          <a:prstGeom prst="rect">
            <a:avLst/>
          </a:prstGeom>
        </p:spPr>
      </p:pic>
    </p:spTree>
    <p:extLst>
      <p:ext uri="{BB962C8B-B14F-4D97-AF65-F5344CB8AC3E}">
        <p14:creationId xmlns:p14="http://schemas.microsoft.com/office/powerpoint/2010/main" val="1669942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9169D-C758-B5BD-5497-0B8056C2BE8A}"/>
              </a:ext>
            </a:extLst>
          </p:cNvPr>
          <p:cNvSpPr>
            <a:spLocks noGrp="1"/>
          </p:cNvSpPr>
          <p:nvPr>
            <p:ph type="title"/>
          </p:nvPr>
        </p:nvSpPr>
        <p:spPr/>
        <p:txBody>
          <a:bodyPr/>
          <a:lstStyle/>
          <a:p>
            <a:r>
              <a:rPr lang="en-GB" dirty="0"/>
              <a:t>Medication</a:t>
            </a:r>
          </a:p>
        </p:txBody>
      </p:sp>
      <p:sp>
        <p:nvSpPr>
          <p:cNvPr id="3" name="Content Placeholder 2">
            <a:extLst>
              <a:ext uri="{FF2B5EF4-FFF2-40B4-BE49-F238E27FC236}">
                <a16:creationId xmlns:a16="http://schemas.microsoft.com/office/drawing/2014/main" id="{4C0ABF4D-0602-689F-DA42-61EAE1D1A1FF}"/>
              </a:ext>
            </a:extLst>
          </p:cNvPr>
          <p:cNvSpPr>
            <a:spLocks noGrp="1"/>
          </p:cNvSpPr>
          <p:nvPr>
            <p:ph idx="1"/>
          </p:nvPr>
        </p:nvSpPr>
        <p:spPr/>
        <p:txBody>
          <a:bodyPr>
            <a:normAutofit lnSpcReduction="10000"/>
          </a:bodyPr>
          <a:lstStyle/>
          <a:p>
            <a:pPr marL="0" indent="0">
              <a:buNone/>
            </a:pPr>
            <a:r>
              <a:rPr lang="en-GB" dirty="0"/>
              <a:t>If your child needs any medicines during the school day , we need signed permission this can be done with a form via the office.</a:t>
            </a:r>
          </a:p>
          <a:p>
            <a:pPr marL="0" indent="0">
              <a:buNone/>
            </a:pPr>
            <a:endParaRPr lang="en-GB" dirty="0"/>
          </a:p>
          <a:p>
            <a:pPr marL="0" indent="0">
              <a:buNone/>
            </a:pPr>
            <a:r>
              <a:rPr lang="en-GB" dirty="0"/>
              <a:t>If your child uses an inhaler then we need an up to date plan and permission.</a:t>
            </a:r>
          </a:p>
          <a:p>
            <a:pPr marL="0" indent="0">
              <a:buNone/>
            </a:pPr>
            <a:endParaRPr lang="en-GB" dirty="0"/>
          </a:p>
          <a:p>
            <a:pPr marL="0" indent="0" algn="ctr">
              <a:buNone/>
            </a:pPr>
            <a:r>
              <a:rPr lang="en-GB" dirty="0">
                <a:highlight>
                  <a:srgbClr val="FFFF00"/>
                </a:highlight>
              </a:rPr>
              <a:t>Please be aware that we are a nut aware school as we have a child with a severe nut allergy</a:t>
            </a:r>
          </a:p>
        </p:txBody>
      </p:sp>
      <p:sp>
        <p:nvSpPr>
          <p:cNvPr id="4" name="AutoShape 2" descr="Some of the most popular metered asthma and COPD inhalers are pictured ...">
            <a:extLst>
              <a:ext uri="{FF2B5EF4-FFF2-40B4-BE49-F238E27FC236}">
                <a16:creationId xmlns:a16="http://schemas.microsoft.com/office/drawing/2014/main" id="{693B7E6B-B790-72BB-FB00-266AA7D9D0E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90053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211" y="53752"/>
            <a:ext cx="8229600" cy="1143000"/>
          </a:xfrm>
        </p:spPr>
        <p:txBody>
          <a:bodyPr/>
          <a:lstStyle/>
          <a:p>
            <a:r>
              <a:rPr lang="en-GB" dirty="0"/>
              <a:t>What does my child need?</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p:txBody>
      </p:sp>
      <p:sp>
        <p:nvSpPr>
          <p:cNvPr id="4" name="Content Placeholder 2">
            <a:extLst>
              <a:ext uri="{FF2B5EF4-FFF2-40B4-BE49-F238E27FC236}">
                <a16:creationId xmlns:a16="http://schemas.microsoft.com/office/drawing/2014/main" id="{C3F7F312-A9E3-E98F-093C-483BB6BE0064}"/>
              </a:ext>
            </a:extLst>
          </p:cNvPr>
          <p:cNvSpPr>
            <a:spLocks noGrp="1"/>
          </p:cNvSpPr>
          <p:nvPr/>
        </p:nvSpPr>
        <p:spPr>
          <a:xfrm>
            <a:off x="457200" y="1600200"/>
            <a:ext cx="7355160" cy="4925144"/>
          </a:xfrm>
          <a:prstGeom prst="rect">
            <a:avLst/>
          </a:prstGeom>
          <a:solidFill>
            <a:schemeClr val="accent3">
              <a:lumMod val="60000"/>
              <a:lumOff val="40000"/>
            </a:schemeClr>
          </a:solidFill>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r>
              <a:rPr lang="en-GB" sz="3000" dirty="0"/>
              <a:t>- Reading pouch – with book and bookmark</a:t>
            </a:r>
          </a:p>
          <a:p>
            <a:r>
              <a:rPr lang="en-GB" sz="3000" dirty="0"/>
              <a:t>- Water bottle </a:t>
            </a:r>
          </a:p>
          <a:p>
            <a:r>
              <a:rPr lang="en-GB" sz="3000" dirty="0"/>
              <a:t>- Coat and other outdoor clothing (named please!)</a:t>
            </a:r>
          </a:p>
          <a:p>
            <a:r>
              <a:rPr lang="en-GB" sz="3000" dirty="0"/>
              <a:t>-  Hair tied up </a:t>
            </a:r>
          </a:p>
          <a:p>
            <a:r>
              <a:rPr lang="en-GB" sz="3000" dirty="0"/>
              <a:t>- On time (08:40am line up in the mornings)</a:t>
            </a:r>
          </a:p>
          <a:p>
            <a:endParaRPr lang="en-GB" sz="3000" dirty="0"/>
          </a:p>
          <a:p>
            <a:r>
              <a:rPr lang="en-GB" sz="3000" dirty="0"/>
              <a:t>PE DAYS – MONDAY &amp; FRIDAY</a:t>
            </a:r>
          </a:p>
          <a:p>
            <a:endParaRPr lang="en-GB" dirty="0"/>
          </a:p>
        </p:txBody>
      </p:sp>
    </p:spTree>
    <p:extLst>
      <p:ext uri="{BB962C8B-B14F-4D97-AF65-F5344CB8AC3E}">
        <p14:creationId xmlns:p14="http://schemas.microsoft.com/office/powerpoint/2010/main" val="3415742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56E335-21A1-048F-BE73-9392C1477576}"/>
              </a:ext>
            </a:extLst>
          </p:cNvPr>
          <p:cNvSpPr>
            <a:spLocks noGrp="1"/>
          </p:cNvSpPr>
          <p:nvPr>
            <p:ph idx="1"/>
          </p:nvPr>
        </p:nvSpPr>
        <p:spPr>
          <a:solidFill>
            <a:schemeClr val="bg1">
              <a:lumMod val="85000"/>
            </a:schemeClr>
          </a:solidFill>
        </p:spPr>
        <p:txBody>
          <a:bodyPr/>
          <a:lstStyle/>
          <a:p>
            <a:pPr marL="0" indent="0">
              <a:buNone/>
            </a:pPr>
            <a:r>
              <a:rPr lang="en-GB" dirty="0"/>
              <a:t>Year 4 – Multiplication Times Table Check</a:t>
            </a:r>
          </a:p>
          <a:p>
            <a:pPr marL="0" indent="0">
              <a:buNone/>
            </a:pPr>
            <a:endParaRPr lang="en-GB" dirty="0"/>
          </a:p>
          <a:p>
            <a:pPr marL="0" indent="0">
              <a:buNone/>
            </a:pPr>
            <a:r>
              <a:rPr lang="en-GB" dirty="0"/>
              <a:t>Year 6 – End of Key Stage 2 Assessments</a:t>
            </a:r>
          </a:p>
          <a:p>
            <a:r>
              <a:rPr lang="en-GB" dirty="0"/>
              <a:t>Maths</a:t>
            </a:r>
          </a:p>
          <a:p>
            <a:r>
              <a:rPr lang="en-GB" dirty="0"/>
              <a:t>English – SPAG and Reading papers</a:t>
            </a:r>
          </a:p>
          <a:p>
            <a:r>
              <a:rPr lang="en-GB" dirty="0"/>
              <a:t>Writing – Teacher Assessment </a:t>
            </a:r>
          </a:p>
          <a:p>
            <a:endParaRPr lang="en-GB" dirty="0"/>
          </a:p>
        </p:txBody>
      </p:sp>
      <p:sp>
        <p:nvSpPr>
          <p:cNvPr id="5" name="TextBox 4">
            <a:extLst>
              <a:ext uri="{FF2B5EF4-FFF2-40B4-BE49-F238E27FC236}">
                <a16:creationId xmlns:a16="http://schemas.microsoft.com/office/drawing/2014/main" id="{4F825E72-29ED-FDDD-70E5-3235921DADF9}"/>
              </a:ext>
            </a:extLst>
          </p:cNvPr>
          <p:cNvSpPr txBox="1"/>
          <p:nvPr/>
        </p:nvSpPr>
        <p:spPr>
          <a:xfrm>
            <a:off x="539552" y="231151"/>
            <a:ext cx="8064896" cy="769441"/>
          </a:xfrm>
          <a:prstGeom prst="rect">
            <a:avLst/>
          </a:prstGeom>
          <a:solidFill>
            <a:schemeClr val="bg1">
              <a:lumMod val="85000"/>
            </a:schemeClr>
          </a:solidFill>
        </p:spPr>
        <p:txBody>
          <a:bodyPr wrap="square" rtlCol="0">
            <a:spAutoFit/>
          </a:bodyPr>
          <a:lstStyle/>
          <a:p>
            <a:r>
              <a:rPr lang="en-GB" sz="4400" dirty="0"/>
              <a:t>Statutory Assessments </a:t>
            </a:r>
          </a:p>
        </p:txBody>
      </p:sp>
    </p:spTree>
    <p:extLst>
      <p:ext uri="{BB962C8B-B14F-4D97-AF65-F5344CB8AC3E}">
        <p14:creationId xmlns:p14="http://schemas.microsoft.com/office/powerpoint/2010/main" val="3357026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cap="none" dirty="0"/>
              <a:t>Class newsletter</a:t>
            </a:r>
          </a:p>
        </p:txBody>
      </p:sp>
      <p:sp>
        <p:nvSpPr>
          <p:cNvPr id="4" name="Title 1"/>
          <p:cNvSpPr txBox="1">
            <a:spLocks/>
          </p:cNvSpPr>
          <p:nvPr/>
        </p:nvSpPr>
        <p:spPr>
          <a:xfrm>
            <a:off x="679922" y="3193543"/>
            <a:ext cx="7290054" cy="1124712"/>
          </a:xfrm>
          <a:prstGeom prst="rect">
            <a:avLst/>
          </a:prstGeom>
        </p:spPr>
        <p:txBody>
          <a:bodyPr vert="horz" lIns="68580" tIns="34290" rIns="68580" bIns="34290" rtlCol="0" anchor="ctr">
            <a:norm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r>
              <a:rPr lang="en-GB" sz="3750" cap="none" dirty="0"/>
              <a:t> School website </a:t>
            </a:r>
          </a:p>
        </p:txBody>
      </p:sp>
      <p:pic>
        <p:nvPicPr>
          <p:cNvPr id="5" name="Picture 4"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9752" y="4205104"/>
            <a:ext cx="4999808" cy="2351525"/>
          </a:xfrm>
          <a:prstGeom prst="rect">
            <a:avLst/>
          </a:prstGeom>
        </p:spPr>
      </p:pic>
      <p:cxnSp>
        <p:nvCxnSpPr>
          <p:cNvPr id="8" name="Straight Connector 7"/>
          <p:cNvCxnSpPr/>
          <p:nvPr/>
        </p:nvCxnSpPr>
        <p:spPr>
          <a:xfrm>
            <a:off x="650531" y="3450137"/>
            <a:ext cx="15675" cy="679359"/>
          </a:xfrm>
          <a:prstGeom prst="line">
            <a:avLst/>
          </a:prstGeom>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B640DD3E-5F3C-6ECC-B629-9E99FF2732A1}"/>
              </a:ext>
            </a:extLst>
          </p:cNvPr>
          <p:cNvPicPr>
            <a:picLocks noChangeAspect="1"/>
          </p:cNvPicPr>
          <p:nvPr/>
        </p:nvPicPr>
        <p:blipFill>
          <a:blip r:embed="rId3"/>
          <a:stretch>
            <a:fillRect/>
          </a:stretch>
        </p:blipFill>
        <p:spPr>
          <a:xfrm>
            <a:off x="4839656" y="481830"/>
            <a:ext cx="3835450" cy="3217494"/>
          </a:xfrm>
          <a:prstGeom prst="rect">
            <a:avLst/>
          </a:prstGeom>
        </p:spPr>
      </p:pic>
    </p:spTree>
    <p:extLst>
      <p:ext uri="{BB962C8B-B14F-4D97-AF65-F5344CB8AC3E}">
        <p14:creationId xmlns:p14="http://schemas.microsoft.com/office/powerpoint/2010/main" val="928600508"/>
      </p:ext>
    </p:extLst>
  </p:cSld>
  <p:clrMapOvr>
    <a:masterClrMapping/>
  </p:clrMapOvr>
  <mc:AlternateContent xmlns:mc="http://schemas.openxmlformats.org/markup-compatibility/2006" xmlns:p14="http://schemas.microsoft.com/office/powerpoint/2010/main">
    <mc:Choice Requires="p14">
      <p:transition spd="slow" p14:dur="2000" advTm="82892"/>
    </mc:Choice>
    <mc:Fallback xmlns="">
      <p:transition spd="slow" advTm="82892"/>
    </mc:Fallback>
  </mc:AlternateContent>
  <p:extLst>
    <p:ext uri="{E180D4A7-C9FB-4DFB-919C-405C955672EB}">
      <p14:showEvtLst xmlns:p14="http://schemas.microsoft.com/office/powerpoint/2010/main">
        <p14:playEvt time="41" objId="7"/>
        <p14:stopEvt time="81718" objId="7"/>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E3EB84E-A496-499B-837B-358F87A6651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9091" r="23298"/>
          <a:stretch>
            <a:fillRect/>
          </a:stretch>
        </p:blipFill>
        <p:spPr>
          <a:xfrm>
            <a:off x="177528" y="1976300"/>
            <a:ext cx="3764074" cy="2977903"/>
          </a:xfrm>
          <a:prstGeom prst="rect">
            <a:avLst/>
          </a:prstGeom>
        </p:spPr>
      </p:pic>
      <p:sp>
        <p:nvSpPr>
          <p:cNvPr id="5" name="Rectangle 4">
            <a:extLst>
              <a:ext uri="{FF2B5EF4-FFF2-40B4-BE49-F238E27FC236}">
                <a16:creationId xmlns:a16="http://schemas.microsoft.com/office/drawing/2014/main" id="{7FAE248D-4055-4D78-8420-DE52310DAD94}"/>
              </a:ext>
            </a:extLst>
          </p:cNvPr>
          <p:cNvSpPr/>
          <p:nvPr/>
        </p:nvSpPr>
        <p:spPr>
          <a:xfrm>
            <a:off x="177528" y="247737"/>
            <a:ext cx="8966472" cy="996395"/>
          </a:xfrm>
          <a:prstGeom prst="rect">
            <a:avLst/>
          </a:prstGeom>
        </p:spPr>
        <p:txBody>
          <a:bodyPr vert="horz" lIns="68580" tIns="34290" rIns="68580" bIns="34290" rtlCol="0" anchor="b">
            <a:normAutofit/>
          </a:bodyPr>
          <a:lstStyle/>
          <a:p>
            <a:pPr algn="ctr">
              <a:lnSpc>
                <a:spcPct val="90000"/>
              </a:lnSpc>
              <a:spcBef>
                <a:spcPct val="0"/>
              </a:spcBef>
              <a:spcAft>
                <a:spcPts val="450"/>
              </a:spcAft>
            </a:pPr>
            <a:r>
              <a:rPr lang="en-US" sz="5400" b="1" dirty="0">
                <a:ln w="12700">
                  <a:solidFill>
                    <a:schemeClr val="accent1"/>
                  </a:solidFill>
                  <a:prstDash val="solid"/>
                </a:ln>
                <a:solidFill>
                  <a:schemeClr val="bg1"/>
                </a:solidFill>
                <a:latin typeface="Calibri"/>
                <a:ea typeface="Calibri"/>
                <a:cs typeface="Calibri"/>
              </a:rPr>
              <a:t>Outdoor Learning</a:t>
            </a:r>
          </a:p>
        </p:txBody>
      </p:sp>
      <p:sp>
        <p:nvSpPr>
          <p:cNvPr id="2" name="Rectangle 1">
            <a:extLst>
              <a:ext uri="{FF2B5EF4-FFF2-40B4-BE49-F238E27FC236}">
                <a16:creationId xmlns:a16="http://schemas.microsoft.com/office/drawing/2014/main" id="{34182304-64E6-4FCD-A111-A0E86580B4E4}"/>
              </a:ext>
            </a:extLst>
          </p:cNvPr>
          <p:cNvSpPr/>
          <p:nvPr/>
        </p:nvSpPr>
        <p:spPr>
          <a:xfrm>
            <a:off x="2051720" y="1387512"/>
            <a:ext cx="5688632" cy="673335"/>
          </a:xfrm>
          <a:prstGeom prst="rect">
            <a:avLst/>
          </a:prstGeom>
        </p:spPr>
        <p:txBody>
          <a:bodyPr vert="horz" lIns="68580" tIns="34290" rIns="68580" bIns="34290" rtlCol="0" anchor="t">
            <a:normAutofit fontScale="92500"/>
          </a:bodyPr>
          <a:lstStyle/>
          <a:p>
            <a:pPr>
              <a:lnSpc>
                <a:spcPct val="90000"/>
              </a:lnSpc>
              <a:spcBef>
                <a:spcPts val="750"/>
              </a:spcBef>
            </a:pPr>
            <a:r>
              <a:rPr lang="en-US" sz="3200" b="1" dirty="0">
                <a:ln w="12700">
                  <a:solidFill>
                    <a:schemeClr val="tx2">
                      <a:lumMod val="75000"/>
                    </a:schemeClr>
                  </a:solidFill>
                  <a:prstDash val="solid"/>
                </a:ln>
                <a:solidFill>
                  <a:schemeClr val="bg1"/>
                </a:solidFill>
                <a:effectLst>
                  <a:outerShdw dist="38100" dir="2640000" algn="bl" rotWithShape="0">
                    <a:schemeClr val="tx2">
                      <a:lumMod val="75000"/>
                    </a:schemeClr>
                  </a:outerShdw>
                </a:effectLst>
              </a:rPr>
              <a:t>Not all classrooms have four walls</a:t>
            </a:r>
          </a:p>
        </p:txBody>
      </p:sp>
      <p:sp>
        <p:nvSpPr>
          <p:cNvPr id="9" name="Title 1">
            <a:extLst>
              <a:ext uri="{FF2B5EF4-FFF2-40B4-BE49-F238E27FC236}">
                <a16:creationId xmlns:a16="http://schemas.microsoft.com/office/drawing/2014/main" id="{669CA018-21BF-4E5A-9A65-DF24EE4FF8AF}"/>
              </a:ext>
            </a:extLst>
          </p:cNvPr>
          <p:cNvSpPr txBox="1">
            <a:spLocks/>
          </p:cNvSpPr>
          <p:nvPr/>
        </p:nvSpPr>
        <p:spPr>
          <a:xfrm>
            <a:off x="4091290" y="1992712"/>
            <a:ext cx="4945206" cy="2156367"/>
          </a:xfrm>
          <a:prstGeom prst="rect">
            <a:avLst/>
          </a:prstGeom>
        </p:spPr>
        <p:txBody>
          <a:bodyPr>
            <a:normAutofit fontScale="6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a:solidFill>
                  <a:schemeClr val="bg1"/>
                </a:solidFill>
                <a:latin typeface="+mn-lt"/>
                <a:ea typeface="Calibri"/>
                <a:cs typeface="Calibri"/>
              </a:rPr>
              <a:t>The benefits of learning outdoors are well-documented. As well as giving children space and freedom, and a change from the classroom, learning outdoors actively involves and engages children in a multi-sensory environment.</a:t>
            </a:r>
            <a:br>
              <a:rPr lang="en-GB" sz="2025" dirty="0">
                <a:solidFill>
                  <a:schemeClr val="bg2">
                    <a:lumMod val="50000"/>
                  </a:schemeClr>
                </a:solidFill>
                <a:latin typeface="+mn-lt"/>
              </a:rPr>
            </a:br>
            <a:endParaRPr lang="en-GB" sz="2025" dirty="0">
              <a:solidFill>
                <a:schemeClr val="bg2">
                  <a:lumMod val="50000"/>
                </a:schemeClr>
              </a:solidFill>
              <a:latin typeface="+mn-lt"/>
              <a:ea typeface="Calibri"/>
              <a:cs typeface="Calibri"/>
            </a:endParaRPr>
          </a:p>
        </p:txBody>
      </p:sp>
      <p:sp>
        <p:nvSpPr>
          <p:cNvPr id="10" name="Title 1">
            <a:extLst>
              <a:ext uri="{FF2B5EF4-FFF2-40B4-BE49-F238E27FC236}">
                <a16:creationId xmlns:a16="http://schemas.microsoft.com/office/drawing/2014/main" id="{4E17A81E-84B3-475B-9BBD-CBE68127882A}"/>
              </a:ext>
            </a:extLst>
          </p:cNvPr>
          <p:cNvSpPr txBox="1">
            <a:spLocks/>
          </p:cNvSpPr>
          <p:nvPr/>
        </p:nvSpPr>
        <p:spPr>
          <a:xfrm>
            <a:off x="421869" y="5242481"/>
            <a:ext cx="8182579" cy="1138847"/>
          </a:xfrm>
          <a:prstGeom prst="rect">
            <a:avLst/>
          </a:prstGeom>
        </p:spPr>
        <p:txBody>
          <a:bodyP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dirty="0">
                <a:solidFill>
                  <a:schemeClr val="bg1"/>
                </a:solidFill>
                <a:latin typeface="+mn-lt"/>
                <a:ea typeface="Calibri"/>
                <a:cs typeface="Calibri"/>
              </a:rPr>
              <a:t>Our aim is to </a:t>
            </a:r>
            <a:r>
              <a:rPr lang="en-GB" sz="2400" dirty="0">
                <a:solidFill>
                  <a:schemeClr val="bg1"/>
                </a:solidFill>
                <a:latin typeface="+mn-lt"/>
                <a:ea typeface="Calibri"/>
                <a:cs typeface="Calibri"/>
              </a:rPr>
              <a:t>t</a:t>
            </a:r>
            <a:r>
              <a:rPr lang="en-GB" sz="2400" dirty="0">
                <a:solidFill>
                  <a:schemeClr val="bg1"/>
                </a:solidFill>
                <a:latin typeface="+mn-lt"/>
              </a:rPr>
              <a:t>o deliver planned, quality outdoor learning experiences that enhance the teaching and learning of the curriculum.</a:t>
            </a:r>
            <a:r>
              <a:rPr lang="en-GB" sz="2400" dirty="0">
                <a:solidFill>
                  <a:srgbClr val="002060"/>
                </a:solidFill>
                <a:latin typeface="+mn-lt"/>
              </a:rPr>
              <a:t> </a:t>
            </a:r>
            <a:br>
              <a:rPr lang="en-GB" sz="2400" dirty="0">
                <a:solidFill>
                  <a:schemeClr val="bg2">
                    <a:lumMod val="50000"/>
                  </a:schemeClr>
                </a:solidFill>
                <a:latin typeface="+mn-lt"/>
              </a:rPr>
            </a:br>
            <a:endParaRPr lang="en-GB" sz="2400" dirty="0">
              <a:solidFill>
                <a:schemeClr val="bg2">
                  <a:lumMod val="50000"/>
                </a:schemeClr>
              </a:solidFill>
              <a:latin typeface="+mn-lt"/>
              <a:ea typeface="Calibri"/>
              <a:cs typeface="Calibri"/>
            </a:endParaRPr>
          </a:p>
        </p:txBody>
      </p:sp>
    </p:spTree>
    <p:extLst>
      <p:ext uri="{BB962C8B-B14F-4D97-AF65-F5344CB8AC3E}">
        <p14:creationId xmlns:p14="http://schemas.microsoft.com/office/powerpoint/2010/main" val="1181261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Graphic 19" descr="Deciduous tree">
            <a:extLst>
              <a:ext uri="{FF2B5EF4-FFF2-40B4-BE49-F238E27FC236}">
                <a16:creationId xmlns:a16="http://schemas.microsoft.com/office/drawing/2014/main" id="{138B6B8C-DD36-73F0-4290-C465076309A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5214" y="2202635"/>
            <a:ext cx="2715016" cy="2715016"/>
          </a:xfrm>
          <a:prstGeom prst="rect">
            <a:avLst/>
          </a:prstGeom>
        </p:spPr>
      </p:pic>
      <p:sp>
        <p:nvSpPr>
          <p:cNvPr id="4" name="Title 3">
            <a:extLst>
              <a:ext uri="{FF2B5EF4-FFF2-40B4-BE49-F238E27FC236}">
                <a16:creationId xmlns:a16="http://schemas.microsoft.com/office/drawing/2014/main" id="{A4BCC5D3-65A9-4307-9FED-C8BAA714F561}"/>
              </a:ext>
            </a:extLst>
          </p:cNvPr>
          <p:cNvSpPr>
            <a:spLocks noGrp="1"/>
          </p:cNvSpPr>
          <p:nvPr>
            <p:ph type="title"/>
          </p:nvPr>
        </p:nvSpPr>
        <p:spPr/>
        <p:txBody>
          <a:bodyPr/>
          <a:lstStyle/>
          <a:p>
            <a:r>
              <a:rPr lang="en-GB" dirty="0"/>
              <a:t>What might this look like?</a:t>
            </a:r>
          </a:p>
        </p:txBody>
      </p:sp>
      <p:pic>
        <p:nvPicPr>
          <p:cNvPr id="14" name="Graphic 19">
            <a:extLst>
              <a:ext uri="{FF2B5EF4-FFF2-40B4-BE49-F238E27FC236}">
                <a16:creationId xmlns:a16="http://schemas.microsoft.com/office/drawing/2014/main" id="{1B27E635-DDBD-4265-BDB8-EA9CD2ACBC3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83419" y="2000099"/>
            <a:ext cx="479336" cy="545378"/>
          </a:xfrm>
          <a:prstGeom prst="rect">
            <a:avLst/>
          </a:prstGeom>
        </p:spPr>
      </p:pic>
      <p:sp>
        <p:nvSpPr>
          <p:cNvPr id="7" name="TextBox 6">
            <a:extLst>
              <a:ext uri="{FF2B5EF4-FFF2-40B4-BE49-F238E27FC236}">
                <a16:creationId xmlns:a16="http://schemas.microsoft.com/office/drawing/2014/main" id="{70F30C12-266D-4376-9F73-74A9303C0EE8}"/>
              </a:ext>
            </a:extLst>
          </p:cNvPr>
          <p:cNvSpPr txBox="1"/>
          <p:nvPr/>
        </p:nvSpPr>
        <p:spPr>
          <a:xfrm>
            <a:off x="4877457" y="2000100"/>
            <a:ext cx="3751330" cy="923330"/>
          </a:xfrm>
          <a:prstGeom prst="rect">
            <a:avLst/>
          </a:prstGeom>
          <a:noFill/>
        </p:spPr>
        <p:txBody>
          <a:bodyPr wrap="square" rtlCol="0">
            <a:spAutoFit/>
          </a:bodyPr>
          <a:lstStyle/>
          <a:p>
            <a:r>
              <a:rPr lang="en-GB" sz="1350" dirty="0"/>
              <a:t>In RE, learning about the Sikh Naming Ceremony, the children might re-enact the ceremony outdoors and using natural artefacts to design a name plate.</a:t>
            </a:r>
          </a:p>
        </p:txBody>
      </p:sp>
      <p:pic>
        <p:nvPicPr>
          <p:cNvPr id="16" name="Graphic 19">
            <a:extLst>
              <a:ext uri="{FF2B5EF4-FFF2-40B4-BE49-F238E27FC236}">
                <a16:creationId xmlns:a16="http://schemas.microsoft.com/office/drawing/2014/main" id="{075075DC-8B79-43CC-9737-7ED200741FB4}"/>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166485" y="2976990"/>
            <a:ext cx="713204" cy="534902"/>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
        <p:nvSpPr>
          <p:cNvPr id="8" name="TextBox 7">
            <a:extLst>
              <a:ext uri="{FF2B5EF4-FFF2-40B4-BE49-F238E27FC236}">
                <a16:creationId xmlns:a16="http://schemas.microsoft.com/office/drawing/2014/main" id="{2BFFE4D2-6325-4129-9BA3-C8EFA75E8329}"/>
              </a:ext>
            </a:extLst>
          </p:cNvPr>
          <p:cNvSpPr txBox="1"/>
          <p:nvPr/>
        </p:nvSpPr>
        <p:spPr>
          <a:xfrm>
            <a:off x="4920549" y="2875002"/>
            <a:ext cx="4116771" cy="1338828"/>
          </a:xfrm>
          <a:prstGeom prst="rect">
            <a:avLst/>
          </a:prstGeom>
          <a:noFill/>
        </p:spPr>
        <p:txBody>
          <a:bodyPr wrap="square" rtlCol="0">
            <a:spAutoFit/>
          </a:bodyPr>
          <a:lstStyle/>
          <a:p>
            <a:r>
              <a:rPr lang="en-GB" sz="1350" dirty="0"/>
              <a:t>Learning about the Egyptians, the children might </a:t>
            </a:r>
            <a:r>
              <a:rPr lang="en-GB" sz="1350" dirty="0">
                <a:ea typeface="Calibri"/>
                <a:cs typeface="Calibri"/>
              </a:rPr>
              <a:t>use drainpipes and outdoor equipment to create a model of the Nile River, including what is on the land adjacent to the river and the tributaries. Or they might use the hieroglyphic alphabet to write clues and create a scavenger hunt.</a:t>
            </a:r>
            <a:endParaRPr lang="en-GB" sz="1350" dirty="0"/>
          </a:p>
        </p:txBody>
      </p:sp>
      <p:pic>
        <p:nvPicPr>
          <p:cNvPr id="9" name="Picture 8">
            <a:extLst>
              <a:ext uri="{FF2B5EF4-FFF2-40B4-BE49-F238E27FC236}">
                <a16:creationId xmlns:a16="http://schemas.microsoft.com/office/drawing/2014/main" id="{EED5018E-CCF7-4E30-8777-CA0717C3CEB5}"/>
              </a:ext>
            </a:extLst>
          </p:cNvPr>
          <p:cNvPicPr>
            <a:picLocks noChangeAspect="1"/>
          </p:cNvPicPr>
          <p:nvPr/>
        </p:nvPicPr>
        <p:blipFill>
          <a:blip r:embed="rId8"/>
          <a:stretch>
            <a:fillRect/>
          </a:stretch>
        </p:blipFill>
        <p:spPr>
          <a:xfrm>
            <a:off x="2744425" y="4337227"/>
            <a:ext cx="2130982" cy="838187"/>
          </a:xfrm>
          <a:prstGeom prst="rect">
            <a:avLst/>
          </a:prstGeom>
        </p:spPr>
      </p:pic>
      <p:sp>
        <p:nvSpPr>
          <p:cNvPr id="10" name="TextBox 9">
            <a:extLst>
              <a:ext uri="{FF2B5EF4-FFF2-40B4-BE49-F238E27FC236}">
                <a16:creationId xmlns:a16="http://schemas.microsoft.com/office/drawing/2014/main" id="{419A1A1B-863F-4173-8F71-3AF19765B8F8}"/>
              </a:ext>
            </a:extLst>
          </p:cNvPr>
          <p:cNvSpPr txBox="1"/>
          <p:nvPr/>
        </p:nvSpPr>
        <p:spPr>
          <a:xfrm>
            <a:off x="4920549" y="4337227"/>
            <a:ext cx="3857691" cy="1338828"/>
          </a:xfrm>
          <a:prstGeom prst="rect">
            <a:avLst/>
          </a:prstGeom>
          <a:noFill/>
        </p:spPr>
        <p:txBody>
          <a:bodyPr wrap="square" rtlCol="0">
            <a:spAutoFit/>
          </a:bodyPr>
          <a:lstStyle/>
          <a:p>
            <a:r>
              <a:rPr lang="en-GB" sz="1350" dirty="0"/>
              <a:t>Data collection and graph drawing: collecting continuous data from outside and then children the freedom to experiment and draw graphs large on the playground, it helps to build confidence in constructing their own line graphs, deciding on an appropriate scale to use and using labels</a:t>
            </a:r>
          </a:p>
        </p:txBody>
      </p:sp>
    </p:spTree>
    <p:extLst>
      <p:ext uri="{BB962C8B-B14F-4D97-AF65-F5344CB8AC3E}">
        <p14:creationId xmlns:p14="http://schemas.microsoft.com/office/powerpoint/2010/main" val="2954411397"/>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4" name="Content Placeholder 3">
            <a:extLst>
              <a:ext uri="{FF2B5EF4-FFF2-40B4-BE49-F238E27FC236}">
                <a16:creationId xmlns:a16="http://schemas.microsoft.com/office/drawing/2014/main" id="{3681E9CB-5D75-02EB-8314-13F48C9BC4B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8172254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E4497-7034-8535-4D12-4A059671AE7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6493BE2-C8B7-52E7-1A20-2288E2B9DEC1}"/>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2384657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18026</TotalTime>
  <Words>670</Words>
  <Application>Microsoft Office PowerPoint</Application>
  <PresentationFormat>On-screen Show (4:3)</PresentationFormat>
  <Paragraphs>86</Paragraphs>
  <Slides>16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Arial</vt:lpstr>
      <vt:lpstr>Calibri</vt:lpstr>
      <vt:lpstr>Tw Cen MT</vt:lpstr>
      <vt:lpstr>Office Theme</vt:lpstr>
      <vt:lpstr>Welcome to Rhine Class  2025-2026</vt:lpstr>
      <vt:lpstr>Communication </vt:lpstr>
      <vt:lpstr>Rhine Team</vt:lpstr>
      <vt:lpstr>Mixed age class ​</vt:lpstr>
      <vt:lpstr>Topics</vt:lpstr>
      <vt:lpstr>Weekly Timetable</vt:lpstr>
      <vt:lpstr>Reading</vt:lpstr>
      <vt:lpstr>Home Learning</vt:lpstr>
      <vt:lpstr>Medication</vt:lpstr>
      <vt:lpstr>What does my child need?</vt:lpstr>
      <vt:lpstr>PowerPoint Presentation</vt:lpstr>
      <vt:lpstr>Class newsletter</vt:lpstr>
      <vt:lpstr>PowerPoint Presentation</vt:lpstr>
      <vt:lpstr>What might this look like?</vt:lpstr>
      <vt:lpstr>Any questions</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Rhine Class</dc:title>
  <dc:creator>Sarah Matthews</dc:creator>
  <cp:lastModifiedBy>Sarah Matthews</cp:lastModifiedBy>
  <cp:revision>13</cp:revision>
  <dcterms:created xsi:type="dcterms:W3CDTF">2016-09-01T06:57:00Z</dcterms:created>
  <dcterms:modified xsi:type="dcterms:W3CDTF">2025-09-03T08:38:30Z</dcterms:modified>
</cp:coreProperties>
</file>